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ommentAuthors.xml" ContentType="application/vnd.openxmlformats-officedocument.presentationml.commentAuthors+xml"/>
  <Override PartName="/ppt/fonts/font1.fntdata" ContentType="application/x-fontdata"/>
  <Override PartName="/ppt/fonts/font10.fntdata" ContentType="application/x-fontdata"/>
  <Override PartName="/ppt/fonts/font11.fntdata" ContentType="application/x-fontdata"/>
  <Override PartName="/ppt/fonts/font2.fntdata" ContentType="application/x-fontdata"/>
  <Override PartName="/ppt/fonts/font3.fntdata" ContentType="application/x-fontdata"/>
  <Override PartName="/ppt/fonts/font4.fntdata" ContentType="application/x-fontdata"/>
  <Override PartName="/ppt/fonts/font5.fntdata" ContentType="application/x-fontdata"/>
  <Override PartName="/ppt/fonts/font6.fntdata" ContentType="application/x-fontdata"/>
  <Override PartName="/ppt/fonts/font7.fntdata" ContentType="application/x-fontdata"/>
  <Override PartName="/ppt/fonts/font8.fntdata" ContentType="application/x-fontdata"/>
  <Override PartName="/ppt/fonts/font9.fntdata" ContentType="application/x-fontdata"/>
  <Override PartName="/ppt/handoutMasters/handoutMaster1.xml" ContentType="application/vnd.openxmlformats-officedocument.presentationml.handoutMaster+xml"/>
  <Override PartName="/ppt/media/image11.svg" ContentType="image/svg+xml"/>
  <Override PartName="/ppt/media/image3.svg" ContentType="image/svg+xml"/>
  <Override PartName="/ppt/media/image5.svg" ContentType="image/svg+xml"/>
  <Override PartName="/ppt/media/image9.svg" ContentType="image/svg+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Masters/slideMaster12.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heme/theme1.xml" ContentType="application/vnd.openxmlformats-officedocument.theme+xml"/>
  <Override PartName="/ppt/theme/theme10.xml" ContentType="application/vnd.openxmlformats-officedocument.theme+xml"/>
  <Override PartName="/ppt/theme/theme11.xml" ContentType="application/vnd.openxmlformats-officedocument.theme+xml"/>
  <Override PartName="/ppt/theme/theme12.xml" ContentType="application/vnd.openxmlformats-officedocument.theme+xml"/>
  <Override PartName="/ppt/theme/theme13.xml" ContentType="application/vnd.openxmlformats-officedocument.theme+xml"/>
  <Override PartName="/ppt/theme/theme14.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ppt/theme/theme7.xml" ContentType="application/vnd.openxmlformats-officedocument.theme+xml"/>
  <Override PartName="/ppt/theme/theme8.xml" ContentType="application/vnd.openxmlformats-officedocument.theme+xml"/>
  <Override PartName="/ppt/theme/theme9.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p:sldMasterIdLst>
    <p:sldMasterId id="2147483648" r:id="rId1"/>
    <p:sldMasterId id="2147483651" r:id="rId3"/>
    <p:sldMasterId id="2147483653" r:id="rId4"/>
    <p:sldMasterId id="2147483655" r:id="rId5"/>
    <p:sldMasterId id="2147483657" r:id="rId6"/>
    <p:sldMasterId id="2147483659" r:id="rId7"/>
    <p:sldMasterId id="2147483661" r:id="rId8"/>
    <p:sldMasterId id="2147483663" r:id="rId9"/>
    <p:sldMasterId id="2147483665" r:id="rId10"/>
    <p:sldMasterId id="2147483667" r:id="rId11"/>
    <p:sldMasterId id="2147483669" r:id="rId12"/>
    <p:sldMasterId id="2147483671" r:id="rId13"/>
  </p:sldMasterIdLst>
  <p:notesMasterIdLst>
    <p:notesMasterId r:id="rId51"/>
  </p:notesMasterIdLst>
  <p:handoutMasterIdLst>
    <p:handoutMasterId r:id="rId52"/>
  </p:handoutMasterIdLst>
  <p:sldIdLst>
    <p:sldId id="256" r:id="rId14"/>
    <p:sldId id="257" r:id="rId15"/>
    <p:sldId id="311" r:id="rId16"/>
    <p:sldId id="259" r:id="rId17"/>
    <p:sldId id="310" r:id="rId18"/>
    <p:sldId id="261" r:id="rId19"/>
    <p:sldId id="262" r:id="rId20"/>
    <p:sldId id="309" r:id="rId21"/>
    <p:sldId id="264" r:id="rId22"/>
    <p:sldId id="265" r:id="rId23"/>
    <p:sldId id="308" r:id="rId24"/>
    <p:sldId id="267" r:id="rId25"/>
    <p:sldId id="268" r:id="rId26"/>
    <p:sldId id="269" r:id="rId27"/>
    <p:sldId id="307" r:id="rId28"/>
    <p:sldId id="271" r:id="rId29"/>
    <p:sldId id="272" r:id="rId30"/>
    <p:sldId id="273" r:id="rId31"/>
    <p:sldId id="306" r:id="rId32"/>
    <p:sldId id="275" r:id="rId33"/>
    <p:sldId id="276" r:id="rId34"/>
    <p:sldId id="277" r:id="rId35"/>
    <p:sldId id="305" r:id="rId36"/>
    <p:sldId id="279" r:id="rId37"/>
    <p:sldId id="280" r:id="rId38"/>
    <p:sldId id="281" r:id="rId39"/>
    <p:sldId id="304" r:id="rId40"/>
    <p:sldId id="283" r:id="rId41"/>
    <p:sldId id="284" r:id="rId42"/>
    <p:sldId id="285" r:id="rId43"/>
    <p:sldId id="303" r:id="rId44"/>
    <p:sldId id="287" r:id="rId45"/>
    <p:sldId id="288" r:id="rId46"/>
    <p:sldId id="289" r:id="rId47"/>
    <p:sldId id="313" r:id="rId48"/>
    <p:sldId id="316" r:id="rId49"/>
    <p:sldId id="312" r:id="rId50"/>
  </p:sldIdLst>
  <p:sldSz cx="12192000" cy="6858000"/>
  <p:notesSz cx="6858000" cy="9144000"/>
  <p:embeddedFontLst>
    <p:embeddedFont>
      <p:font typeface="汉仪综艺体简" panose="02010600000101010101" charset="-122"/>
      <p:regular r:id="rId57"/>
    </p:embeddedFont>
    <p:embeddedFont>
      <p:font typeface="OPPOSans B" panose="00020600040101010101" charset="-122"/>
      <p:regular r:id="rId58"/>
    </p:embeddedFont>
    <p:embeddedFont>
      <p:font typeface="OPPOSans H" panose="00020600040101010101" charset="-122"/>
      <p:regular r:id="rId59"/>
    </p:embeddedFont>
    <p:embeddedFont>
      <p:font typeface="OPPOSans R" panose="00020600040101010101" charset="-122"/>
      <p:regular r:id="rId60"/>
    </p:embeddedFont>
    <p:embeddedFont>
      <p:font typeface="OPPOSans L" panose="00020600040101010101" charset="-122"/>
      <p:regular r:id="rId61"/>
    </p:embeddedFont>
    <p:embeddedFont>
      <p:font typeface="Source Han Sans CN Bold" panose="020B0800000000000000" charset="-122"/>
      <p:bold r:id="rId62"/>
    </p:embeddedFont>
    <p:embeddedFont>
      <p:font typeface="Source Han Sans" panose="020B0400000000000000" charset="-122"/>
      <p:regular r:id="rId63"/>
    </p:embeddedFont>
    <p:embeddedFont>
      <p:font typeface="汉仪铸字木头人简" panose="00020600040101010101" charset="-122"/>
      <p:regular r:id="rId64"/>
    </p:embeddedFont>
    <p:embeddedFont>
      <p:font typeface="汉仪雅酷黑W" panose="00020600040101010101" charset="-122"/>
      <p:regular r:id="rId65"/>
    </p:embeddedFont>
    <p:embeddedFont>
      <p:font typeface="汉仪颜楷简" panose="00020600040101010101" charset="-122"/>
      <p:regular r:id="rId66"/>
    </p:embeddedFont>
    <p:embeddedFont>
      <p:font typeface="方正公文黑体" panose="02000500000000000000" charset="-122"/>
      <p:regular r:id="rId67"/>
    </p:embeddedFont>
  </p:embeddedFontLst>
  <p:custDataLst>
    <p:tags r:id="rId68"/>
  </p:custDataLst>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1483810881" name="WPS_1679281038" initials="W" lastIdx="1" clrIdx="2"/>
  <p:cmAuthor id="1" name="123" initials="1" lastIdx="1" clrIdx="0"/>
  <p:cmAuthor id="2" name="作者" initials="A" lastIdx="0" clrIdx="1"/>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Master" Target="slideMasters/slideMaster8.xml"/><Relationship Id="rId8" Type="http://schemas.openxmlformats.org/officeDocument/2006/relationships/slideMaster" Target="slideMasters/slideMaster7.xml"/><Relationship Id="rId7" Type="http://schemas.openxmlformats.org/officeDocument/2006/relationships/slideMaster" Target="slideMasters/slideMaster6.xml"/><Relationship Id="rId68" Type="http://schemas.openxmlformats.org/officeDocument/2006/relationships/tags" Target="tags/tag149.xml"/><Relationship Id="rId67" Type="http://schemas.openxmlformats.org/officeDocument/2006/relationships/font" Target="fonts/font11.fntdata"/><Relationship Id="rId66" Type="http://schemas.openxmlformats.org/officeDocument/2006/relationships/font" Target="fonts/font10.fntdata"/><Relationship Id="rId65" Type="http://schemas.openxmlformats.org/officeDocument/2006/relationships/font" Target="fonts/font9.fntdata"/><Relationship Id="rId64" Type="http://schemas.openxmlformats.org/officeDocument/2006/relationships/font" Target="fonts/font8.fntdata"/><Relationship Id="rId63" Type="http://schemas.openxmlformats.org/officeDocument/2006/relationships/font" Target="fonts/font7.fntdata"/><Relationship Id="rId62" Type="http://schemas.openxmlformats.org/officeDocument/2006/relationships/font" Target="fonts/font6.fntdata"/><Relationship Id="rId61" Type="http://schemas.openxmlformats.org/officeDocument/2006/relationships/font" Target="fonts/font5.fntdata"/><Relationship Id="rId60" Type="http://schemas.openxmlformats.org/officeDocument/2006/relationships/font" Target="fonts/font4.fntdata"/><Relationship Id="rId6" Type="http://schemas.openxmlformats.org/officeDocument/2006/relationships/slideMaster" Target="slideMasters/slideMaster5.xml"/><Relationship Id="rId59" Type="http://schemas.openxmlformats.org/officeDocument/2006/relationships/font" Target="fonts/font3.fntdata"/><Relationship Id="rId58" Type="http://schemas.openxmlformats.org/officeDocument/2006/relationships/font" Target="fonts/font2.fntdata"/><Relationship Id="rId57" Type="http://schemas.openxmlformats.org/officeDocument/2006/relationships/font" Target="fonts/font1.fntdata"/><Relationship Id="rId56" Type="http://schemas.openxmlformats.org/officeDocument/2006/relationships/commentAuthors" Target="commentAuthors.xml"/><Relationship Id="rId55" Type="http://schemas.openxmlformats.org/officeDocument/2006/relationships/tableStyles" Target="tableStyles.xml"/><Relationship Id="rId54" Type="http://schemas.openxmlformats.org/officeDocument/2006/relationships/viewProps" Target="viewProps.xml"/><Relationship Id="rId53" Type="http://schemas.openxmlformats.org/officeDocument/2006/relationships/presProps" Target="presProps.xml"/><Relationship Id="rId52" Type="http://schemas.openxmlformats.org/officeDocument/2006/relationships/handoutMaster" Target="handoutMasters/handoutMaster1.xml"/><Relationship Id="rId51" Type="http://schemas.openxmlformats.org/officeDocument/2006/relationships/notesMaster" Target="notesMasters/notesMaster1.xml"/><Relationship Id="rId50" Type="http://schemas.openxmlformats.org/officeDocument/2006/relationships/slide" Target="slides/slide37.xml"/><Relationship Id="rId5" Type="http://schemas.openxmlformats.org/officeDocument/2006/relationships/slideMaster" Target="slideMasters/slideMaster4.xml"/><Relationship Id="rId49" Type="http://schemas.openxmlformats.org/officeDocument/2006/relationships/slide" Target="slides/slide36.xml"/><Relationship Id="rId48" Type="http://schemas.openxmlformats.org/officeDocument/2006/relationships/slide" Target="slides/slide35.xml"/><Relationship Id="rId47" Type="http://schemas.openxmlformats.org/officeDocument/2006/relationships/slide" Target="slides/slide34.xml"/><Relationship Id="rId46" Type="http://schemas.openxmlformats.org/officeDocument/2006/relationships/slide" Target="slides/slide33.xml"/><Relationship Id="rId45" Type="http://schemas.openxmlformats.org/officeDocument/2006/relationships/slide" Target="slides/slide32.xml"/><Relationship Id="rId44" Type="http://schemas.openxmlformats.org/officeDocument/2006/relationships/slide" Target="slides/slide31.xml"/><Relationship Id="rId43" Type="http://schemas.openxmlformats.org/officeDocument/2006/relationships/slide" Target="slides/slide30.xml"/><Relationship Id="rId42" Type="http://schemas.openxmlformats.org/officeDocument/2006/relationships/slide" Target="slides/slide29.xml"/><Relationship Id="rId41" Type="http://schemas.openxmlformats.org/officeDocument/2006/relationships/slide" Target="slides/slide28.xml"/><Relationship Id="rId40" Type="http://schemas.openxmlformats.org/officeDocument/2006/relationships/slide" Target="slides/slide27.xml"/><Relationship Id="rId4" Type="http://schemas.openxmlformats.org/officeDocument/2006/relationships/slideMaster" Target="slideMasters/slideMaster3.xml"/><Relationship Id="rId39" Type="http://schemas.openxmlformats.org/officeDocument/2006/relationships/slide" Target="slides/slide26.xml"/><Relationship Id="rId38" Type="http://schemas.openxmlformats.org/officeDocument/2006/relationships/slide" Target="slides/slide25.xml"/><Relationship Id="rId37" Type="http://schemas.openxmlformats.org/officeDocument/2006/relationships/slide" Target="slides/slide24.xml"/><Relationship Id="rId36" Type="http://schemas.openxmlformats.org/officeDocument/2006/relationships/slide" Target="slides/slide23.xml"/><Relationship Id="rId35" Type="http://schemas.openxmlformats.org/officeDocument/2006/relationships/slide" Target="slides/slide22.xml"/><Relationship Id="rId34" Type="http://schemas.openxmlformats.org/officeDocument/2006/relationships/slide" Target="slides/slide21.xml"/><Relationship Id="rId33" Type="http://schemas.openxmlformats.org/officeDocument/2006/relationships/slide" Target="slides/slide20.xml"/><Relationship Id="rId32" Type="http://schemas.openxmlformats.org/officeDocument/2006/relationships/slide" Target="slides/slide19.xml"/><Relationship Id="rId31" Type="http://schemas.openxmlformats.org/officeDocument/2006/relationships/slide" Target="slides/slide18.xml"/><Relationship Id="rId30" Type="http://schemas.openxmlformats.org/officeDocument/2006/relationships/slide" Target="slides/slide17.xml"/><Relationship Id="rId3" Type="http://schemas.openxmlformats.org/officeDocument/2006/relationships/slideMaster" Target="slideMasters/slideMaster2.xml"/><Relationship Id="rId29" Type="http://schemas.openxmlformats.org/officeDocument/2006/relationships/slide" Target="slides/slide16.xml"/><Relationship Id="rId28" Type="http://schemas.openxmlformats.org/officeDocument/2006/relationships/slide" Target="slides/slide15.xml"/><Relationship Id="rId27" Type="http://schemas.openxmlformats.org/officeDocument/2006/relationships/slide" Target="slides/slide14.xml"/><Relationship Id="rId26" Type="http://schemas.openxmlformats.org/officeDocument/2006/relationships/slide" Target="slides/slide13.xml"/><Relationship Id="rId25" Type="http://schemas.openxmlformats.org/officeDocument/2006/relationships/slide" Target="slides/slide12.xml"/><Relationship Id="rId24" Type="http://schemas.openxmlformats.org/officeDocument/2006/relationships/slide" Target="slides/slide11.xml"/><Relationship Id="rId23" Type="http://schemas.openxmlformats.org/officeDocument/2006/relationships/slide" Target="slides/slide10.xml"/><Relationship Id="rId22" Type="http://schemas.openxmlformats.org/officeDocument/2006/relationships/slide" Target="slides/slide9.xml"/><Relationship Id="rId21" Type="http://schemas.openxmlformats.org/officeDocument/2006/relationships/slide" Target="slides/slide8.xml"/><Relationship Id="rId20" Type="http://schemas.openxmlformats.org/officeDocument/2006/relationships/slide" Target="slides/slide7.xml"/><Relationship Id="rId2" Type="http://schemas.openxmlformats.org/officeDocument/2006/relationships/theme" Target="theme/theme1.xml"/><Relationship Id="rId19" Type="http://schemas.openxmlformats.org/officeDocument/2006/relationships/slide" Target="slides/slide6.xml"/><Relationship Id="rId18" Type="http://schemas.openxmlformats.org/officeDocument/2006/relationships/slide" Target="slides/slide5.xml"/><Relationship Id="rId17" Type="http://schemas.openxmlformats.org/officeDocument/2006/relationships/slide" Target="slides/slide4.xml"/><Relationship Id="rId16" Type="http://schemas.openxmlformats.org/officeDocument/2006/relationships/slide" Target="slides/slide3.xml"/><Relationship Id="rId15" Type="http://schemas.openxmlformats.org/officeDocument/2006/relationships/slide" Target="slides/slide2.xml"/><Relationship Id="rId14" Type="http://schemas.openxmlformats.org/officeDocument/2006/relationships/slide" Target="slides/slide1.xml"/><Relationship Id="rId13" Type="http://schemas.openxmlformats.org/officeDocument/2006/relationships/slideMaster" Target="slideMasters/slideMaster12.xml"/><Relationship Id="rId12" Type="http://schemas.openxmlformats.org/officeDocument/2006/relationships/slideMaster" Target="slideMasters/slideMaster11.xml"/><Relationship Id="rId11" Type="http://schemas.openxmlformats.org/officeDocument/2006/relationships/slideMaster" Target="slideMasters/slideMaster10.xml"/><Relationship Id="rId10" Type="http://schemas.openxmlformats.org/officeDocument/2006/relationships/slideMaster" Target="slideMasters/slideMaster9.xml"/><Relationship Id="rId1" Type="http://schemas.openxmlformats.org/officeDocument/2006/relationships/slideMaster" Target="slideMasters/slide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1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latin typeface="Arial" panose="020B0604020202020204" pitchFamily="34" charset="0"/>
            </a:endParaRPr>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F9B84EA-7D68-4D60-9CB1-D50884785D1C}" type="datetimeFigureOut">
              <a:rPr lang="zh-CN" altLang="en-US" smtClean="0">
                <a:latin typeface="Arial" panose="020B0604020202020204" pitchFamily="34" charset="0"/>
              </a:rPr>
            </a:fld>
            <a:endParaRPr lang="zh-CN" altLang="en-US">
              <a:latin typeface="Arial" panose="020B0604020202020204" pitchFamily="34" charset="0"/>
            </a:endParaRPr>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latin typeface="Arial" panose="020B0604020202020204" pitchFamily="34" charset="0"/>
            </a:endParaRPr>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D4E0FC9-F1F8-4FAE-9988-3BA365CFD46F}" type="slidenum">
              <a:rPr lang="zh-CN" altLang="en-US" smtClean="0">
                <a:latin typeface="Arial" panose="020B0604020202020204" pitchFamily="34" charset="0"/>
              </a:rPr>
            </a:fld>
            <a:endParaRPr lang="zh-CN" altLang="en-US">
              <a:latin typeface="Arial" panose="020B0604020202020204" pitchFamily="34" charset="0"/>
            </a:endParaRPr>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1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atin typeface="Arial" panose="020B0604020202020204" pitchFamily="34" charset="0"/>
              </a:defRPr>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atin typeface="Arial" panose="020B0604020202020204" pitchFamily="34" charset="0"/>
              </a:defRPr>
            </a:lvl1pPr>
          </a:lstStyle>
          <a:p>
            <a:fld id="{D2A48B96-639E-45A3-A0BA-2464DFDB1FAA}"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atin typeface="Arial" panose="020B0604020202020204" pitchFamily="34" charset="0"/>
              </a:defRPr>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atin typeface="Arial" panose="020B0604020202020204" pitchFamily="34" charset="0"/>
              </a:defRPr>
            </a:lvl1pPr>
          </a:lstStyle>
          <a:p>
            <a:fld id="{A6837353-30EB-4A48-80EB-173D804AEFBD}"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Arial" panose="020B0604020202020204" pitchFamily="34" charset="0"/>
        <a:ea typeface="+mn-ea"/>
        <a:cs typeface="+mn-cs"/>
      </a:defRPr>
    </a:lvl1pPr>
    <a:lvl2pPr marL="457200" algn="l" defTabSz="914400" rtl="0" eaLnBrk="1" latinLnBrk="0" hangingPunct="1">
      <a:defRPr sz="1200" kern="1200">
        <a:solidFill>
          <a:schemeClr val="tx1"/>
        </a:solidFill>
        <a:latin typeface="Arial" panose="020B0604020202020204" pitchFamily="34" charset="0"/>
        <a:ea typeface="+mn-ea"/>
        <a:cs typeface="+mn-cs"/>
      </a:defRPr>
    </a:lvl2pPr>
    <a:lvl3pPr marL="914400" algn="l" defTabSz="914400" rtl="0" eaLnBrk="1" latinLnBrk="0" hangingPunct="1">
      <a:defRPr sz="1200" kern="1200">
        <a:solidFill>
          <a:schemeClr val="tx1"/>
        </a:solidFill>
        <a:latin typeface="Arial" panose="020B0604020202020204" pitchFamily="34" charset="0"/>
        <a:ea typeface="+mn-ea"/>
        <a:cs typeface="+mn-cs"/>
      </a:defRPr>
    </a:lvl3pPr>
    <a:lvl4pPr marL="1371600" algn="l" defTabSz="914400" rtl="0" eaLnBrk="1" latinLnBrk="0" hangingPunct="1">
      <a:defRPr sz="1200" kern="1200">
        <a:solidFill>
          <a:schemeClr val="tx1"/>
        </a:solidFill>
        <a:latin typeface="Arial" panose="020B0604020202020204" pitchFamily="34" charset="0"/>
        <a:ea typeface="+mn-ea"/>
        <a:cs typeface="+mn-cs"/>
      </a:defRPr>
    </a:lvl4pPr>
    <a:lvl5pPr marL="1828800" algn="l" defTabSz="914400" rtl="0" eaLnBrk="1" latinLnBrk="0" hangingPunct="1">
      <a:defRPr sz="1200" kern="1200">
        <a:solidFill>
          <a:schemeClr val="tx1"/>
        </a:solidFill>
        <a:latin typeface="Arial" panose="020B0604020202020204"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4.xml.rels><?xml version="1.0" encoding="UTF-8" standalone="yes"?>
<Relationships xmlns="http://schemas.openxmlformats.org/package/2006/relationships"><Relationship Id="rId5" Type="http://schemas.openxmlformats.org/officeDocument/2006/relationships/tags" Target="../tags/tag8.xml"/><Relationship Id="rId4" Type="http://schemas.openxmlformats.org/officeDocument/2006/relationships/tags" Target="../tags/tag7.xml"/><Relationship Id="rId3" Type="http://schemas.openxmlformats.org/officeDocument/2006/relationships/tags" Target="../tags/tag6.xml"/><Relationship Id="rId2" Type="http://schemas.openxmlformats.org/officeDocument/2006/relationships/tags" Target="../tags/tag5.xml"/><Relationship Id="rId1" Type="http://schemas.openxmlformats.org/officeDocument/2006/relationships/slideMaster" Target="../slideMasters/slideMaster12.xml"/></Relationships>
</file>

<file path=ppt/slideLayouts/_rels/slideLayout2.xml.rels><?xml version="1.0" encoding="UTF-8" standalone="yes"?>
<Relationships xmlns="http://schemas.openxmlformats.org/package/2006/relationships"><Relationship Id="rId5" Type="http://schemas.openxmlformats.org/officeDocument/2006/relationships/tags" Target="../tags/tag4.xml"/><Relationship Id="rId4" Type="http://schemas.openxmlformats.org/officeDocument/2006/relationships/tags" Target="../tags/tag3.xml"/><Relationship Id="rId3" Type="http://schemas.openxmlformats.org/officeDocument/2006/relationships/tags" Target="../tags/tag2.xml"/><Relationship Id="rId2" Type="http://schemas.openxmlformats.org/officeDocument/2006/relationships/tags" Target="../tags/tag1.xml"/><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slideLayout1.xml><?xml version="1.0" encoding="utf-8"?>
<p:sldLayout xmlns:a="http://schemas.openxmlformats.org/drawingml/2006/main" xmlns:r="http://schemas.openxmlformats.org/officeDocument/2006/relationships" xmlns:p="http://schemas.openxmlformats.org/presentationml/2006/main">
  <p:cSld>
    <p:spTree>
      <p:nvGrpSpPr>
        <p:cNvPr id="1" name=""/>
        <p:cNvGrpSpPr/>
        <p:nvPr/>
      </p:nvGrpSpPr>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cSld>
    <p:spTree>
      <p:nvGrpSpPr>
        <p:cNvPr id="1" name=""/>
        <p:cNvGrpSpPr/>
        <p:nvPr/>
      </p:nvGrpSpPr>
      <p:grpSpPr/>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cSld>
    <p:spTree>
      <p:nvGrpSpPr>
        <p:cNvPr id="1" name=""/>
        <p:cNvGrpSpPr/>
        <p:nvPr/>
      </p:nvGrpSpPr>
      <p:grpSpPr/>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cSld>
    <p:spTree>
      <p:nvGrpSpPr>
        <p:cNvPr id="1" name=""/>
        <p:cNvGrpSpPr/>
        <p:nvPr/>
      </p:nvGrpSpPr>
      <p:grpSpPr/>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cSld>
    <p:spTree>
      <p:nvGrpSpPr>
        <p:cNvPr id="1" name=""/>
        <p:cNvGrpSpPr/>
        <p:nvPr/>
      </p:nvGrpSpPr>
      <p:grpSpPr/>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仅标题">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a:xfrm>
            <a:off x="695960" y="6356350"/>
            <a:ext cx="2743200" cy="365125"/>
          </a:xfrm>
        </p:spPr>
        <p:txBody>
          <a:bodyPr wrap="square">
            <a:normAutofit/>
          </a:bodyPr>
          <a:lstStyle/>
          <a:p>
            <a:fld id="{5592522B-0F24-4480-B9DD-A9474A6880D6}"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a:xfrm>
            <a:off x="4038600" y="6356350"/>
            <a:ext cx="4114800" cy="365125"/>
          </a:xfrm>
        </p:spPr>
        <p:txBody>
          <a:bodyPr/>
          <a:lstStyle/>
          <a:p>
            <a:endParaRPr lang="zh-CN" altLang="en-US"/>
          </a:p>
        </p:txBody>
      </p:sp>
      <p:sp>
        <p:nvSpPr>
          <p:cNvPr id="5" name="灯片编号占位符 4"/>
          <p:cNvSpPr>
            <a:spLocks noGrp="1"/>
          </p:cNvSpPr>
          <p:nvPr>
            <p:ph type="sldNum" sz="quarter" idx="12"/>
            <p:custDataLst>
              <p:tags r:id="rId4"/>
            </p:custDataLst>
          </p:nvPr>
        </p:nvSpPr>
        <p:spPr>
          <a:xfrm>
            <a:off x="8753983" y="6356350"/>
            <a:ext cx="2743200" cy="365125"/>
          </a:xfrm>
        </p:spPr>
        <p:txBody>
          <a:bodyPr wrap="square">
            <a:normAutofit/>
          </a:bodyPr>
          <a:lstStyle/>
          <a:p>
            <a:fld id="{BE5F26B5-172A-4DC2-B0B7-181CFC56B87C}" type="slidenum">
              <a:rPr lang="zh-CN" altLang="en-US" smtClean="0"/>
            </a:fld>
            <a:endParaRPr lang="zh-CN" altLang="en-US"/>
          </a:p>
        </p:txBody>
      </p:sp>
      <p:sp>
        <p:nvSpPr>
          <p:cNvPr id="2" name="标题 1"/>
          <p:cNvSpPr>
            <a:spLocks noGrp="1"/>
          </p:cNvSpPr>
          <p:nvPr>
            <p:ph type="title"/>
            <p:custDataLst>
              <p:tags r:id="rId5"/>
            </p:custDataLst>
          </p:nvPr>
        </p:nvSpPr>
        <p:spPr>
          <a:xfrm>
            <a:off x="609600" y="608400"/>
            <a:ext cx="10972800" cy="763200"/>
          </a:xfrm>
        </p:spPr>
        <p:txBody>
          <a:bodyPr/>
          <a:lstStyle/>
          <a:p>
            <a:r>
              <a:rPr lang="zh-CN" altLang="en-US"/>
              <a:t>单击此处编辑母版标题样式</a:t>
            </a:r>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仅标题">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a:xfrm>
            <a:off x="612000" y="6314400"/>
            <a:ext cx="2700000" cy="316800"/>
          </a:xfrm>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a:xfrm>
            <a:off x="4116000" y="6314400"/>
            <a:ext cx="3960000" cy="316800"/>
          </a:xfrm>
        </p:spPr>
        <p:txBody>
          <a:bodyPr/>
          <a:lstStyle/>
          <a:p>
            <a:endParaRPr lang="zh-CN" altLang="en-US" dirty="0"/>
          </a:p>
        </p:txBody>
      </p:sp>
      <p:sp>
        <p:nvSpPr>
          <p:cNvPr id="5" name="灯片编号占位符 4"/>
          <p:cNvSpPr>
            <a:spLocks noGrp="1"/>
          </p:cNvSpPr>
          <p:nvPr>
            <p:ph type="sldNum" sz="quarter" idx="12"/>
            <p:custDataLst>
              <p:tags r:id="rId4"/>
            </p:custDataLst>
          </p:nvPr>
        </p:nvSpPr>
        <p:spPr>
          <a:xfrm>
            <a:off x="8877600" y="6314400"/>
            <a:ext cx="2700000" cy="316800"/>
          </a:xfrm>
        </p:spPr>
        <p:txBody>
          <a:bodyPr/>
          <a:lstStyle/>
          <a:p>
            <a:fld id="{49AE70B2-8BF9-45C0-BB95-33D1B9D3A854}" type="slidenum">
              <a:rPr lang="zh-CN" altLang="en-US" smtClean="0"/>
            </a:fld>
            <a:endParaRPr lang="zh-CN" altLang="en-US" dirty="0"/>
          </a:p>
        </p:txBody>
      </p:sp>
      <p:sp>
        <p:nvSpPr>
          <p:cNvPr id="6" name="标题 5"/>
          <p:cNvSpPr>
            <a:spLocks noGrp="1"/>
          </p:cNvSpPr>
          <p:nvPr>
            <p:ph type="title"/>
            <p:custDataLst>
              <p:tags r:id="rId5"/>
            </p:custDataLst>
          </p:nvPr>
        </p:nvSpPr>
        <p:spPr>
          <a:xfrm>
            <a:off x="608400" y="608400"/>
            <a:ext cx="10969200" cy="705600"/>
          </a:xfrm>
        </p:spPr>
        <p:txBody>
          <a:bodyPr/>
          <a:lstStyle/>
          <a:p>
            <a:r>
              <a:rPr lang="zh-CN" altLang="en-US"/>
              <a:t>单击此处编辑母版标题样式</a:t>
            </a:r>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cSld>
    <p:spTree>
      <p:nvGrpSpPr>
        <p:cNvPr id="1" name=""/>
        <p:cNvGrpSpPr/>
        <p:nvPr/>
      </p:nvGrpSpPr>
      <p:grpSpPr/>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cSld>
    <p:spTree>
      <p:nvGrpSpPr>
        <p:cNvPr id="1" name=""/>
        <p:cNvGrpSpPr/>
        <p:nvPr/>
      </p:nvGrpSpPr>
      <p:grpSpPr/>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cSld>
    <p:spTree>
      <p:nvGrpSpPr>
        <p:cNvPr id="1" name=""/>
        <p:cNvGrpSpPr/>
        <p:nvPr/>
      </p:nvGrpSpPr>
      <p:grpSpPr/>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cSld>
    <p:spTree>
      <p:nvGrpSpPr>
        <p:cNvPr id="1" name=""/>
        <p:cNvGrpSpPr/>
        <p:nvPr/>
      </p:nvGrpSpPr>
      <p:grpSpPr/>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cSld>
    <p:spTree>
      <p:nvGrpSpPr>
        <p:cNvPr id="1" name=""/>
        <p:cNvGrpSpPr/>
        <p:nvPr/>
      </p:nvGrpSpPr>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cSld>
    <p:spTree>
      <p:nvGrpSpPr>
        <p:cNvPr id="1" name=""/>
        <p:cNvGrpSpPr/>
        <p:nvPr/>
      </p:nvGrpSpPr>
      <p:grpSpPr/>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cSld>
    <p:spTree>
      <p:nvGrpSpPr>
        <p:cNvPr id="1" name=""/>
        <p:cNvGrpSpPr/>
        <p:nvPr/>
      </p:nvGrpSpPr>
      <p:grpSpPr/>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_rels/slideMaster10.xml.rels><?xml version="1.0" encoding="UTF-8" standalone="yes"?>
<Relationships xmlns="http://schemas.openxmlformats.org/package/2006/relationships"><Relationship Id="rId2" Type="http://schemas.openxmlformats.org/officeDocument/2006/relationships/theme" Target="../theme/theme10.xml"/><Relationship Id="rId1" Type="http://schemas.openxmlformats.org/officeDocument/2006/relationships/slideLayout" Target="../slideLayouts/slideLayout11.xml"/></Relationships>
</file>

<file path=ppt/slideMasters/_rels/slideMaster11.xml.rels><?xml version="1.0" encoding="UTF-8" standalone="yes"?>
<Relationships xmlns="http://schemas.openxmlformats.org/package/2006/relationships"><Relationship Id="rId2" Type="http://schemas.openxmlformats.org/officeDocument/2006/relationships/theme" Target="../theme/theme11.xml"/><Relationship Id="rId1" Type="http://schemas.openxmlformats.org/officeDocument/2006/relationships/slideLayout" Target="../slideLayouts/slideLayout12.xml"/></Relationships>
</file>

<file path=ppt/slideMasters/_rels/slideMaster12.xml.rels><?xml version="1.0" encoding="UTF-8" standalone="yes"?>
<Relationships xmlns="http://schemas.openxmlformats.org/package/2006/relationships"><Relationship Id="rId3" Type="http://schemas.openxmlformats.org/officeDocument/2006/relationships/theme" Target="../theme/theme12.xml"/><Relationship Id="rId2" Type="http://schemas.openxmlformats.org/officeDocument/2006/relationships/slideLayout" Target="../slideLayouts/slideLayout14.xml"/><Relationship Id="rId1" Type="http://schemas.openxmlformats.org/officeDocument/2006/relationships/slideLayout" Target="../slideLayouts/slideLayout13.xml"/></Relationships>
</file>

<file path=ppt/slideMasters/_rels/slideMaster2.xml.rels><?xml version="1.0" encoding="UTF-8" standalone="yes"?>
<Relationships xmlns="http://schemas.openxmlformats.org/package/2006/relationships"><Relationship Id="rId2" Type="http://schemas.openxmlformats.org/officeDocument/2006/relationships/theme" Target="../theme/theme2.xml"/><Relationship Id="rId1" Type="http://schemas.openxmlformats.org/officeDocument/2006/relationships/slideLayout" Target="../slideLayouts/slideLayout3.xml"/></Relationships>
</file>

<file path=ppt/slideMasters/_rels/slideMaster3.xml.rels><?xml version="1.0" encoding="UTF-8" standalone="yes"?>
<Relationships xmlns="http://schemas.openxmlformats.org/package/2006/relationships"><Relationship Id="rId2" Type="http://schemas.openxmlformats.org/officeDocument/2006/relationships/theme" Target="../theme/theme3.xml"/><Relationship Id="rId1" Type="http://schemas.openxmlformats.org/officeDocument/2006/relationships/slideLayout" Target="../slideLayouts/slideLayout4.xml"/></Relationships>
</file>

<file path=ppt/slideMasters/_rels/slideMaster4.xml.rels><?xml version="1.0" encoding="UTF-8" standalone="yes"?>
<Relationships xmlns="http://schemas.openxmlformats.org/package/2006/relationships"><Relationship Id="rId2" Type="http://schemas.openxmlformats.org/officeDocument/2006/relationships/theme" Target="../theme/theme4.xml"/><Relationship Id="rId1" Type="http://schemas.openxmlformats.org/officeDocument/2006/relationships/slideLayout" Target="../slideLayouts/slideLayout5.xml"/></Relationships>
</file>

<file path=ppt/slideMasters/_rels/slideMaster5.xml.rels><?xml version="1.0" encoding="UTF-8" standalone="yes"?>
<Relationships xmlns="http://schemas.openxmlformats.org/package/2006/relationships"><Relationship Id="rId2" Type="http://schemas.openxmlformats.org/officeDocument/2006/relationships/theme" Target="../theme/theme5.xml"/><Relationship Id="rId1" Type="http://schemas.openxmlformats.org/officeDocument/2006/relationships/slideLayout" Target="../slideLayouts/slideLayout6.xml"/></Relationships>
</file>

<file path=ppt/slideMasters/_rels/slideMaster6.xml.rels><?xml version="1.0" encoding="UTF-8" standalone="yes"?>
<Relationships xmlns="http://schemas.openxmlformats.org/package/2006/relationships"><Relationship Id="rId2" Type="http://schemas.openxmlformats.org/officeDocument/2006/relationships/theme" Target="../theme/theme6.xml"/><Relationship Id="rId1" Type="http://schemas.openxmlformats.org/officeDocument/2006/relationships/slideLayout" Target="../slideLayouts/slideLayout7.xml"/></Relationships>
</file>

<file path=ppt/slideMasters/_rels/slideMaster7.xml.rels><?xml version="1.0" encoding="UTF-8" standalone="yes"?>
<Relationships xmlns="http://schemas.openxmlformats.org/package/2006/relationships"><Relationship Id="rId2" Type="http://schemas.openxmlformats.org/officeDocument/2006/relationships/theme" Target="../theme/theme7.xml"/><Relationship Id="rId1" Type="http://schemas.openxmlformats.org/officeDocument/2006/relationships/slideLayout" Target="../slideLayouts/slideLayout8.xml"/></Relationships>
</file>

<file path=ppt/slideMasters/_rels/slideMaster8.xml.rels><?xml version="1.0" encoding="UTF-8" standalone="yes"?>
<Relationships xmlns="http://schemas.openxmlformats.org/package/2006/relationships"><Relationship Id="rId2" Type="http://schemas.openxmlformats.org/officeDocument/2006/relationships/theme" Target="../theme/theme8.xml"/><Relationship Id="rId1" Type="http://schemas.openxmlformats.org/officeDocument/2006/relationships/slideLayout" Target="../slideLayouts/slideLayout9.xml"/></Relationships>
</file>

<file path=ppt/slideMasters/_rels/slideMaster9.xml.rels><?xml version="1.0" encoding="UTF-8" standalone="yes"?>
<Relationships xmlns="http://schemas.openxmlformats.org/package/2006/relationships"><Relationship Id="rId2" Type="http://schemas.openxmlformats.org/officeDocument/2006/relationships/theme" Target="../theme/theme9.xml"/><Relationship Id="rId1"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p:spTree>
  </p:cSld>
  <p:clrMap bg1="lt1" tx1="dk1" bg2="lt2" tx2="dk2" accent1="accent1" accent2="accent2" accent3="accent3" accent4="accent4" accent5="accent5" accent6="accent6" hlink="hlink" folHlink="folHlink"/>
  <p:sldLayoutIdLst>
    <p:sldLayoutId id="2147483649" r:id="rId1"/>
    <p:sldLayoutId id="2147483650" r:id="rId2"/>
  </p:sldLayoutIdLst>
  <p:txStyles>
    <p:titleStyle/>
    <p:bodyStyle/>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p:spTree>
  </p:cSld>
  <p:clrMap bg1="lt1" tx1="dk1" bg2="lt2" tx2="dk2" accent1="accent1" accent2="accent2" accent3="accent3" accent4="accent4" accent5="accent5" accent6="accent6" hlink="hlink" folHlink="folHlink"/>
  <p:sldLayoutIdLst>
    <p:sldLayoutId id="2147483668" r:id="rId1"/>
  </p:sldLayoutIdLst>
  <p:txStyles>
    <p:titleStyle/>
    <p:bodyStyle/>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p:spTree>
  </p:cSld>
  <p:clrMap bg1="lt1" tx1="dk1" bg2="lt2" tx2="dk2" accent1="accent1" accent2="accent2" accent3="accent3" accent4="accent4" accent5="accent5" accent6="accent6" hlink="hlink" folHlink="folHlink"/>
  <p:sldLayoutIdLst>
    <p:sldLayoutId id="2147483670" r:id="rId1"/>
  </p:sldLayoutIdLst>
  <p:txStyles>
    <p:titleStyle/>
    <p:bodyStyle/>
    <p:otherStyle/>
  </p:txStyles>
</p:sldMaster>
</file>

<file path=ppt/slideMasters/slideMaster1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p:spTree>
  </p:cSld>
  <p:clrMap bg1="lt1" tx1="dk1" bg2="lt2" tx2="dk2" accent1="accent1" accent2="accent2" accent3="accent3" accent4="accent4" accent5="accent5" accent6="accent6" hlink="hlink" folHlink="folHlink"/>
  <p:sldLayoutIdLst>
    <p:sldLayoutId id="2147483672" r:id="rId1"/>
    <p:sldLayoutId id="2147483673" r:id="rId2"/>
  </p:sldLayoutIdLst>
  <p:txStyles>
    <p:titleStyle/>
    <p:bodyStyle/>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p:spTree>
  </p:cSld>
  <p:clrMap bg1="lt1" tx1="dk1" bg2="lt2" tx2="dk2" accent1="accent1" accent2="accent2" accent3="accent3" accent4="accent4" accent5="accent5" accent6="accent6" hlink="hlink" folHlink="folHlink"/>
  <p:sldLayoutIdLst>
    <p:sldLayoutId id="2147483652" r:id="rId1"/>
  </p:sldLayoutIdLst>
  <p:txStyles>
    <p:titleStyle/>
    <p:bodyStyle/>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p:spTree>
  </p:cSld>
  <p:clrMap bg1="lt1" tx1="dk1" bg2="lt2" tx2="dk2" accent1="accent1" accent2="accent2" accent3="accent3" accent4="accent4" accent5="accent5" accent6="accent6" hlink="hlink" folHlink="folHlink"/>
  <p:sldLayoutIdLst>
    <p:sldLayoutId id="2147483654" r:id="rId1"/>
  </p:sldLayoutIdLst>
  <p:txStyles>
    <p:titleStyle/>
    <p:bodyStyle/>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p:spTree>
  </p:cSld>
  <p:clrMap bg1="lt1" tx1="dk1" bg2="lt2" tx2="dk2" accent1="accent1" accent2="accent2" accent3="accent3" accent4="accent4" accent5="accent5" accent6="accent6" hlink="hlink" folHlink="folHlink"/>
  <p:sldLayoutIdLst>
    <p:sldLayoutId id="2147483656" r:id="rId1"/>
  </p:sldLayoutIdLst>
  <p:txStyles>
    <p:titleStyle/>
    <p:bodyStyle/>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p:spTree>
  </p:cSld>
  <p:clrMap bg1="lt1" tx1="dk1" bg2="lt2" tx2="dk2" accent1="accent1" accent2="accent2" accent3="accent3" accent4="accent4" accent5="accent5" accent6="accent6" hlink="hlink" folHlink="folHlink"/>
  <p:sldLayoutIdLst>
    <p:sldLayoutId id="2147483658" r:id="rId1"/>
  </p:sldLayoutIdLst>
  <p:txStyles>
    <p:titleStyle/>
    <p:bodyStyle/>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p:spTree>
  </p:cSld>
  <p:clrMap bg1="lt1" tx1="dk1" bg2="lt2" tx2="dk2" accent1="accent1" accent2="accent2" accent3="accent3" accent4="accent4" accent5="accent5" accent6="accent6" hlink="hlink" folHlink="folHlink"/>
  <p:sldLayoutIdLst>
    <p:sldLayoutId id="2147483660" r:id="rId1"/>
  </p:sldLayoutIdLst>
  <p:txStyles>
    <p:titleStyle/>
    <p:bodyStyle/>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p:spTree>
  </p:cSld>
  <p:clrMap bg1="lt1" tx1="dk1" bg2="lt2" tx2="dk2" accent1="accent1" accent2="accent2" accent3="accent3" accent4="accent4" accent5="accent5" accent6="accent6" hlink="hlink" folHlink="folHlink"/>
  <p:sldLayoutIdLst>
    <p:sldLayoutId id="2147483662" r:id="rId1"/>
  </p:sldLayoutIdLst>
  <p:txStyles>
    <p:titleStyle/>
    <p:bodyStyle/>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p:spTree>
  </p:cSld>
  <p:clrMap bg1="lt1" tx1="dk1" bg2="lt2" tx2="dk2" accent1="accent1" accent2="accent2" accent3="accent3" accent4="accent4" accent5="accent5" accent6="accent6" hlink="hlink" folHlink="folHlink"/>
  <p:sldLayoutIdLst>
    <p:sldLayoutId id="2147483664" r:id="rId1"/>
  </p:sldLayoutIdLst>
  <p:txStyles>
    <p:titleStyle/>
    <p:bodyStyle/>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p:spTree>
  </p:cSld>
  <p:clrMap bg1="lt1" tx1="dk1" bg2="lt2" tx2="dk2" accent1="accent1" accent2="accent2" accent3="accent3" accent4="accent4" accent5="accent5" accent6="accent6" hlink="hlink" folHlink="folHlink"/>
  <p:sldLayoutIdLst>
    <p:sldLayoutId id="2147483666" r:id="rId1"/>
  </p:sldLayoutIdLst>
  <p:txStyles>
    <p:titleStyle/>
    <p:bodyStyle/>
    <p:otherStyle/>
  </p:txStyles>
</p:sldMaster>
</file>

<file path=ppt/slides/_rels/slide1.xml.rels><?xml version="1.0" encoding="UTF-8" standalone="yes"?>
<Relationships xmlns="http://schemas.openxmlformats.org/package/2006/relationships"><Relationship Id="rId6" Type="http://schemas.openxmlformats.org/officeDocument/2006/relationships/slideLayout" Target="../slideLayouts/slideLayout1.xml"/><Relationship Id="rId5" Type="http://schemas.openxmlformats.org/officeDocument/2006/relationships/image" Target="../media/image5.svg"/><Relationship Id="rId4" Type="http://schemas.openxmlformats.org/officeDocument/2006/relationships/image" Target="../media/image4.png"/><Relationship Id="rId3" Type="http://schemas.openxmlformats.org/officeDocument/2006/relationships/image" Target="../media/image3.svg"/><Relationship Id="rId2" Type="http://schemas.openxmlformats.org/officeDocument/2006/relationships/image" Target="../media/image2.png"/><Relationship Id="rId1" Type="http://schemas.openxmlformats.org/officeDocument/2006/relationships/image" Target="../media/image1.png"/></Relationships>
</file>

<file path=ppt/slides/_rels/slide10.xml.rels><?xml version="1.0" encoding="UTF-8" standalone="yes"?>
<Relationships xmlns="http://schemas.openxmlformats.org/package/2006/relationships"><Relationship Id="rId9" Type="http://schemas.openxmlformats.org/officeDocument/2006/relationships/tags" Target="../tags/tag32.xml"/><Relationship Id="rId8" Type="http://schemas.openxmlformats.org/officeDocument/2006/relationships/tags" Target="../tags/tag31.xml"/><Relationship Id="rId7" Type="http://schemas.openxmlformats.org/officeDocument/2006/relationships/tags" Target="../tags/tag30.xml"/><Relationship Id="rId6" Type="http://schemas.openxmlformats.org/officeDocument/2006/relationships/tags" Target="../tags/tag29.xml"/><Relationship Id="rId5" Type="http://schemas.openxmlformats.org/officeDocument/2006/relationships/tags" Target="../tags/tag28.xml"/><Relationship Id="rId4" Type="http://schemas.openxmlformats.org/officeDocument/2006/relationships/tags" Target="../tags/tag27.xml"/><Relationship Id="rId3" Type="http://schemas.openxmlformats.org/officeDocument/2006/relationships/tags" Target="../tags/tag26.xml"/><Relationship Id="rId20" Type="http://schemas.openxmlformats.org/officeDocument/2006/relationships/slideLayout" Target="../slideLayouts/slideLayout1.xml"/><Relationship Id="rId2" Type="http://schemas.openxmlformats.org/officeDocument/2006/relationships/tags" Target="../tags/tag25.xml"/><Relationship Id="rId19" Type="http://schemas.openxmlformats.org/officeDocument/2006/relationships/tags" Target="../tags/tag42.xml"/><Relationship Id="rId18" Type="http://schemas.openxmlformats.org/officeDocument/2006/relationships/tags" Target="../tags/tag41.xml"/><Relationship Id="rId17" Type="http://schemas.openxmlformats.org/officeDocument/2006/relationships/tags" Target="../tags/tag40.xml"/><Relationship Id="rId16" Type="http://schemas.openxmlformats.org/officeDocument/2006/relationships/tags" Target="../tags/tag39.xml"/><Relationship Id="rId15" Type="http://schemas.openxmlformats.org/officeDocument/2006/relationships/tags" Target="../tags/tag38.xml"/><Relationship Id="rId14" Type="http://schemas.openxmlformats.org/officeDocument/2006/relationships/tags" Target="../tags/tag37.xml"/><Relationship Id="rId13" Type="http://schemas.openxmlformats.org/officeDocument/2006/relationships/tags" Target="../tags/tag36.xml"/><Relationship Id="rId12" Type="http://schemas.openxmlformats.org/officeDocument/2006/relationships/tags" Target="../tags/tag35.xml"/><Relationship Id="rId11" Type="http://schemas.openxmlformats.org/officeDocument/2006/relationships/tags" Target="../tags/tag34.xml"/><Relationship Id="rId10" Type="http://schemas.openxmlformats.org/officeDocument/2006/relationships/tags" Target="../tags/tag33.xml"/><Relationship Id="rId1" Type="http://schemas.openxmlformats.org/officeDocument/2006/relationships/tags" Target="../tags/tag24.xml"/></Relationships>
</file>

<file path=ppt/slides/_rels/slide11.xml.rels><?xml version="1.0" encoding="UTF-8" standalone="yes"?>
<Relationships xmlns="http://schemas.openxmlformats.org/package/2006/relationships"><Relationship Id="rId7" Type="http://schemas.openxmlformats.org/officeDocument/2006/relationships/slideLayout" Target="../slideLayouts/slideLayout8.xml"/><Relationship Id="rId6" Type="http://schemas.openxmlformats.org/officeDocument/2006/relationships/image" Target="../media/image9.svg"/><Relationship Id="rId5" Type="http://schemas.openxmlformats.org/officeDocument/2006/relationships/image" Target="../media/image10.png"/><Relationship Id="rId4" Type="http://schemas.openxmlformats.org/officeDocument/2006/relationships/image" Target="../media/image3.svg"/><Relationship Id="rId3" Type="http://schemas.openxmlformats.org/officeDocument/2006/relationships/image" Target="../media/image2.png"/><Relationship Id="rId2" Type="http://schemas.openxmlformats.org/officeDocument/2006/relationships/image" Target="../media/image7.png"/><Relationship Id="rId1" Type="http://schemas.openxmlformats.org/officeDocument/2006/relationships/image" Target="../media/image6.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7" Type="http://schemas.openxmlformats.org/officeDocument/2006/relationships/slideLayout" Target="../slideLayouts/slideLayout7.xml"/><Relationship Id="rId6" Type="http://schemas.openxmlformats.org/officeDocument/2006/relationships/image" Target="../media/image9.svg"/><Relationship Id="rId5" Type="http://schemas.openxmlformats.org/officeDocument/2006/relationships/image" Target="../media/image10.png"/><Relationship Id="rId4" Type="http://schemas.openxmlformats.org/officeDocument/2006/relationships/image" Target="../media/image3.svg"/><Relationship Id="rId3" Type="http://schemas.openxmlformats.org/officeDocument/2006/relationships/image" Target="../media/image2.png"/><Relationship Id="rId2" Type="http://schemas.openxmlformats.org/officeDocument/2006/relationships/image" Target="../media/image7.png"/><Relationship Id="rId1" Type="http://schemas.openxmlformats.org/officeDocument/2006/relationships/image" Target="../media/image6.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9" Type="http://schemas.openxmlformats.org/officeDocument/2006/relationships/tags" Target="../tags/tag51.xml"/><Relationship Id="rId8" Type="http://schemas.openxmlformats.org/officeDocument/2006/relationships/tags" Target="../tags/tag50.xml"/><Relationship Id="rId7" Type="http://schemas.openxmlformats.org/officeDocument/2006/relationships/tags" Target="../tags/tag49.xml"/><Relationship Id="rId6" Type="http://schemas.openxmlformats.org/officeDocument/2006/relationships/tags" Target="../tags/tag48.xml"/><Relationship Id="rId5" Type="http://schemas.openxmlformats.org/officeDocument/2006/relationships/tags" Target="../tags/tag47.xml"/><Relationship Id="rId4" Type="http://schemas.openxmlformats.org/officeDocument/2006/relationships/tags" Target="../tags/tag46.xml"/><Relationship Id="rId3" Type="http://schemas.openxmlformats.org/officeDocument/2006/relationships/tags" Target="../tags/tag45.xml"/><Relationship Id="rId2" Type="http://schemas.openxmlformats.org/officeDocument/2006/relationships/tags" Target="../tags/tag44.xml"/><Relationship Id="rId13" Type="http://schemas.openxmlformats.org/officeDocument/2006/relationships/slideLayout" Target="../slideLayouts/slideLayout1.xml"/><Relationship Id="rId12" Type="http://schemas.openxmlformats.org/officeDocument/2006/relationships/tags" Target="../tags/tag54.xml"/><Relationship Id="rId11" Type="http://schemas.openxmlformats.org/officeDocument/2006/relationships/tags" Target="../tags/tag53.xml"/><Relationship Id="rId10" Type="http://schemas.openxmlformats.org/officeDocument/2006/relationships/tags" Target="../tags/tag52.xml"/><Relationship Id="rId1" Type="http://schemas.openxmlformats.org/officeDocument/2006/relationships/tags" Target="../tags/tag4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7" Type="http://schemas.openxmlformats.org/officeDocument/2006/relationships/slideLayout" Target="../slideLayouts/slideLayout6.xml"/><Relationship Id="rId6" Type="http://schemas.openxmlformats.org/officeDocument/2006/relationships/image" Target="../media/image9.svg"/><Relationship Id="rId5" Type="http://schemas.openxmlformats.org/officeDocument/2006/relationships/image" Target="../media/image10.png"/><Relationship Id="rId4" Type="http://schemas.openxmlformats.org/officeDocument/2006/relationships/image" Target="../media/image3.svg"/><Relationship Id="rId3" Type="http://schemas.openxmlformats.org/officeDocument/2006/relationships/image" Target="../media/image2.png"/><Relationship Id="rId2" Type="http://schemas.openxmlformats.org/officeDocument/2006/relationships/image" Target="../media/image7.png"/><Relationship Id="rId1" Type="http://schemas.openxmlformats.org/officeDocument/2006/relationships/image" Target="../media/image6.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9" Type="http://schemas.openxmlformats.org/officeDocument/2006/relationships/tags" Target="../tags/tag63.xml"/><Relationship Id="rId8" Type="http://schemas.openxmlformats.org/officeDocument/2006/relationships/tags" Target="../tags/tag62.xml"/><Relationship Id="rId7" Type="http://schemas.openxmlformats.org/officeDocument/2006/relationships/tags" Target="../tags/tag61.xml"/><Relationship Id="rId6" Type="http://schemas.openxmlformats.org/officeDocument/2006/relationships/tags" Target="../tags/tag60.xml"/><Relationship Id="rId5" Type="http://schemas.openxmlformats.org/officeDocument/2006/relationships/tags" Target="../tags/tag59.xml"/><Relationship Id="rId4" Type="http://schemas.openxmlformats.org/officeDocument/2006/relationships/tags" Target="../tags/tag58.xml"/><Relationship Id="rId3" Type="http://schemas.openxmlformats.org/officeDocument/2006/relationships/tags" Target="../tags/tag57.xml"/><Relationship Id="rId2" Type="http://schemas.openxmlformats.org/officeDocument/2006/relationships/tags" Target="../tags/tag56.xml"/><Relationship Id="rId19" Type="http://schemas.openxmlformats.org/officeDocument/2006/relationships/slideLayout" Target="../slideLayouts/slideLayout1.xml"/><Relationship Id="rId18" Type="http://schemas.openxmlformats.org/officeDocument/2006/relationships/tags" Target="../tags/tag72.xml"/><Relationship Id="rId17" Type="http://schemas.openxmlformats.org/officeDocument/2006/relationships/tags" Target="../tags/tag71.xml"/><Relationship Id="rId16" Type="http://schemas.openxmlformats.org/officeDocument/2006/relationships/tags" Target="../tags/tag70.xml"/><Relationship Id="rId15" Type="http://schemas.openxmlformats.org/officeDocument/2006/relationships/tags" Target="../tags/tag69.xml"/><Relationship Id="rId14" Type="http://schemas.openxmlformats.org/officeDocument/2006/relationships/tags" Target="../tags/tag68.xml"/><Relationship Id="rId13" Type="http://schemas.openxmlformats.org/officeDocument/2006/relationships/tags" Target="../tags/tag67.xml"/><Relationship Id="rId12" Type="http://schemas.openxmlformats.org/officeDocument/2006/relationships/tags" Target="../tags/tag66.xml"/><Relationship Id="rId11" Type="http://schemas.openxmlformats.org/officeDocument/2006/relationships/tags" Target="../tags/tag65.xml"/><Relationship Id="rId10" Type="http://schemas.openxmlformats.org/officeDocument/2006/relationships/tags" Target="../tags/tag64.xml"/><Relationship Id="rId1" Type="http://schemas.openxmlformats.org/officeDocument/2006/relationships/tags" Target="../tags/tag55.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7" Type="http://schemas.openxmlformats.org/officeDocument/2006/relationships/slideLayout" Target="../slideLayouts/slideLayout5.xml"/><Relationship Id="rId6" Type="http://schemas.openxmlformats.org/officeDocument/2006/relationships/image" Target="../media/image9.svg"/><Relationship Id="rId5" Type="http://schemas.openxmlformats.org/officeDocument/2006/relationships/image" Target="../media/image10.png"/><Relationship Id="rId4" Type="http://schemas.openxmlformats.org/officeDocument/2006/relationships/image" Target="../media/image3.svg"/><Relationship Id="rId3" Type="http://schemas.openxmlformats.org/officeDocument/2006/relationships/image" Target="../media/image2.png"/><Relationship Id="rId2" Type="http://schemas.openxmlformats.org/officeDocument/2006/relationships/image" Target="../media/image7.png"/><Relationship Id="rId1" Type="http://schemas.openxmlformats.org/officeDocument/2006/relationships/image" Target="../media/image6.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9" Type="http://schemas.openxmlformats.org/officeDocument/2006/relationships/tags" Target="../tags/tag81.xml"/><Relationship Id="rId8" Type="http://schemas.openxmlformats.org/officeDocument/2006/relationships/tags" Target="../tags/tag80.xml"/><Relationship Id="rId7" Type="http://schemas.openxmlformats.org/officeDocument/2006/relationships/tags" Target="../tags/tag79.xml"/><Relationship Id="rId6" Type="http://schemas.openxmlformats.org/officeDocument/2006/relationships/tags" Target="../tags/tag78.xml"/><Relationship Id="rId5" Type="http://schemas.openxmlformats.org/officeDocument/2006/relationships/tags" Target="../tags/tag77.xml"/><Relationship Id="rId4" Type="http://schemas.openxmlformats.org/officeDocument/2006/relationships/tags" Target="../tags/tag76.xml"/><Relationship Id="rId3" Type="http://schemas.openxmlformats.org/officeDocument/2006/relationships/tags" Target="../tags/tag75.xml"/><Relationship Id="rId22" Type="http://schemas.openxmlformats.org/officeDocument/2006/relationships/slideLayout" Target="../slideLayouts/slideLayout1.xml"/><Relationship Id="rId21" Type="http://schemas.openxmlformats.org/officeDocument/2006/relationships/tags" Target="../tags/tag93.xml"/><Relationship Id="rId20" Type="http://schemas.openxmlformats.org/officeDocument/2006/relationships/tags" Target="../tags/tag92.xml"/><Relationship Id="rId2" Type="http://schemas.openxmlformats.org/officeDocument/2006/relationships/tags" Target="../tags/tag74.xml"/><Relationship Id="rId19" Type="http://schemas.openxmlformats.org/officeDocument/2006/relationships/tags" Target="../tags/tag91.xml"/><Relationship Id="rId18" Type="http://schemas.openxmlformats.org/officeDocument/2006/relationships/tags" Target="../tags/tag90.xml"/><Relationship Id="rId17" Type="http://schemas.openxmlformats.org/officeDocument/2006/relationships/tags" Target="../tags/tag89.xml"/><Relationship Id="rId16" Type="http://schemas.openxmlformats.org/officeDocument/2006/relationships/tags" Target="../tags/tag88.xml"/><Relationship Id="rId15" Type="http://schemas.openxmlformats.org/officeDocument/2006/relationships/tags" Target="../tags/tag87.xml"/><Relationship Id="rId14" Type="http://schemas.openxmlformats.org/officeDocument/2006/relationships/tags" Target="../tags/tag86.xml"/><Relationship Id="rId13" Type="http://schemas.openxmlformats.org/officeDocument/2006/relationships/tags" Target="../tags/tag85.xml"/><Relationship Id="rId12" Type="http://schemas.openxmlformats.org/officeDocument/2006/relationships/tags" Target="../tags/tag84.xml"/><Relationship Id="rId11" Type="http://schemas.openxmlformats.org/officeDocument/2006/relationships/tags" Target="../tags/tag83.xml"/><Relationship Id="rId10" Type="http://schemas.openxmlformats.org/officeDocument/2006/relationships/tags" Target="../tags/tag82.xml"/><Relationship Id="rId1" Type="http://schemas.openxmlformats.org/officeDocument/2006/relationships/tags" Target="../tags/tag73.xml"/></Relationships>
</file>

<file path=ppt/slides/_rels/slide26.xml.rels><?xml version="1.0" encoding="UTF-8" standalone="yes"?>
<Relationships xmlns="http://schemas.openxmlformats.org/package/2006/relationships"><Relationship Id="rId9" Type="http://schemas.openxmlformats.org/officeDocument/2006/relationships/tags" Target="../tags/tag102.xml"/><Relationship Id="rId8" Type="http://schemas.openxmlformats.org/officeDocument/2006/relationships/tags" Target="../tags/tag101.xml"/><Relationship Id="rId7" Type="http://schemas.openxmlformats.org/officeDocument/2006/relationships/tags" Target="../tags/tag100.xml"/><Relationship Id="rId6" Type="http://schemas.openxmlformats.org/officeDocument/2006/relationships/tags" Target="../tags/tag99.xml"/><Relationship Id="rId5" Type="http://schemas.openxmlformats.org/officeDocument/2006/relationships/tags" Target="../tags/tag98.xml"/><Relationship Id="rId4" Type="http://schemas.openxmlformats.org/officeDocument/2006/relationships/tags" Target="../tags/tag97.xml"/><Relationship Id="rId3" Type="http://schemas.openxmlformats.org/officeDocument/2006/relationships/tags" Target="../tags/tag96.xml"/><Relationship Id="rId2" Type="http://schemas.openxmlformats.org/officeDocument/2006/relationships/tags" Target="../tags/tag95.xml"/><Relationship Id="rId15" Type="http://schemas.openxmlformats.org/officeDocument/2006/relationships/slideLayout" Target="../slideLayouts/slideLayout1.xml"/><Relationship Id="rId14" Type="http://schemas.openxmlformats.org/officeDocument/2006/relationships/tags" Target="../tags/tag107.xml"/><Relationship Id="rId13" Type="http://schemas.openxmlformats.org/officeDocument/2006/relationships/tags" Target="../tags/tag106.xml"/><Relationship Id="rId12" Type="http://schemas.openxmlformats.org/officeDocument/2006/relationships/tags" Target="../tags/tag105.xml"/><Relationship Id="rId11" Type="http://schemas.openxmlformats.org/officeDocument/2006/relationships/tags" Target="../tags/tag104.xml"/><Relationship Id="rId10" Type="http://schemas.openxmlformats.org/officeDocument/2006/relationships/tags" Target="../tags/tag103.xml"/><Relationship Id="rId1" Type="http://schemas.openxmlformats.org/officeDocument/2006/relationships/tags" Target="../tags/tag94.xml"/></Relationships>
</file>

<file path=ppt/slides/_rels/slide27.xml.rels><?xml version="1.0" encoding="UTF-8" standalone="yes"?>
<Relationships xmlns="http://schemas.openxmlformats.org/package/2006/relationships"><Relationship Id="rId7" Type="http://schemas.openxmlformats.org/officeDocument/2006/relationships/slideLayout" Target="../slideLayouts/slideLayout4.xml"/><Relationship Id="rId6" Type="http://schemas.openxmlformats.org/officeDocument/2006/relationships/image" Target="../media/image9.svg"/><Relationship Id="rId5" Type="http://schemas.openxmlformats.org/officeDocument/2006/relationships/image" Target="../media/image10.png"/><Relationship Id="rId4" Type="http://schemas.openxmlformats.org/officeDocument/2006/relationships/image" Target="../media/image3.svg"/><Relationship Id="rId3" Type="http://schemas.openxmlformats.org/officeDocument/2006/relationships/image" Target="../media/image2.png"/><Relationship Id="rId2" Type="http://schemas.openxmlformats.org/officeDocument/2006/relationships/image" Target="../media/image7.png"/><Relationship Id="rId1" Type="http://schemas.openxmlformats.org/officeDocument/2006/relationships/image" Target="../media/image6.png"/></Relationships>
</file>

<file path=ppt/slides/_rels/slide28.xml.rels><?xml version="1.0" encoding="UTF-8" standalone="yes"?>
<Relationships xmlns="http://schemas.openxmlformats.org/package/2006/relationships"><Relationship Id="rId9" Type="http://schemas.openxmlformats.org/officeDocument/2006/relationships/tags" Target="../tags/tag116.xml"/><Relationship Id="rId8" Type="http://schemas.openxmlformats.org/officeDocument/2006/relationships/tags" Target="../tags/tag115.xml"/><Relationship Id="rId7" Type="http://schemas.openxmlformats.org/officeDocument/2006/relationships/tags" Target="../tags/tag114.xml"/><Relationship Id="rId6" Type="http://schemas.openxmlformats.org/officeDocument/2006/relationships/tags" Target="../tags/tag113.xml"/><Relationship Id="rId5" Type="http://schemas.openxmlformats.org/officeDocument/2006/relationships/tags" Target="../tags/tag112.xml"/><Relationship Id="rId4" Type="http://schemas.openxmlformats.org/officeDocument/2006/relationships/tags" Target="../tags/tag111.xml"/><Relationship Id="rId3" Type="http://schemas.openxmlformats.org/officeDocument/2006/relationships/tags" Target="../tags/tag110.xml"/><Relationship Id="rId2" Type="http://schemas.openxmlformats.org/officeDocument/2006/relationships/tags" Target="../tags/tag109.xml"/><Relationship Id="rId19" Type="http://schemas.openxmlformats.org/officeDocument/2006/relationships/slideLayout" Target="../slideLayouts/slideLayout1.xml"/><Relationship Id="rId18" Type="http://schemas.openxmlformats.org/officeDocument/2006/relationships/tags" Target="../tags/tag125.xml"/><Relationship Id="rId17" Type="http://schemas.openxmlformats.org/officeDocument/2006/relationships/tags" Target="../tags/tag124.xml"/><Relationship Id="rId16" Type="http://schemas.openxmlformats.org/officeDocument/2006/relationships/tags" Target="../tags/tag123.xml"/><Relationship Id="rId15" Type="http://schemas.openxmlformats.org/officeDocument/2006/relationships/tags" Target="../tags/tag122.xml"/><Relationship Id="rId14" Type="http://schemas.openxmlformats.org/officeDocument/2006/relationships/tags" Target="../tags/tag121.xml"/><Relationship Id="rId13" Type="http://schemas.openxmlformats.org/officeDocument/2006/relationships/tags" Target="../tags/tag120.xml"/><Relationship Id="rId12" Type="http://schemas.openxmlformats.org/officeDocument/2006/relationships/tags" Target="../tags/tag119.xml"/><Relationship Id="rId11" Type="http://schemas.openxmlformats.org/officeDocument/2006/relationships/tags" Target="../tags/tag118.xml"/><Relationship Id="rId10" Type="http://schemas.openxmlformats.org/officeDocument/2006/relationships/tags" Target="../tags/tag117.xml"/><Relationship Id="rId1" Type="http://schemas.openxmlformats.org/officeDocument/2006/relationships/tags" Target="../tags/tag10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7" Type="http://schemas.openxmlformats.org/officeDocument/2006/relationships/slideLayout" Target="../slideLayouts/slideLayout11.xml"/><Relationship Id="rId6" Type="http://schemas.openxmlformats.org/officeDocument/2006/relationships/image" Target="../media/image9.svg"/><Relationship Id="rId5" Type="http://schemas.openxmlformats.org/officeDocument/2006/relationships/image" Target="../media/image8.png"/><Relationship Id="rId4" Type="http://schemas.openxmlformats.org/officeDocument/2006/relationships/image" Target="../media/image3.svg"/><Relationship Id="rId3" Type="http://schemas.openxmlformats.org/officeDocument/2006/relationships/image" Target="../media/image2.png"/><Relationship Id="rId2" Type="http://schemas.openxmlformats.org/officeDocument/2006/relationships/image" Target="../media/image7.png"/><Relationship Id="rId1" Type="http://schemas.openxmlformats.org/officeDocument/2006/relationships/image" Target="../media/image6.pn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7" Type="http://schemas.openxmlformats.org/officeDocument/2006/relationships/slideLayout" Target="../slideLayouts/slideLayout3.xml"/><Relationship Id="rId6" Type="http://schemas.openxmlformats.org/officeDocument/2006/relationships/image" Target="../media/image11.svg"/><Relationship Id="rId5" Type="http://schemas.openxmlformats.org/officeDocument/2006/relationships/image" Target="../media/image8.png"/><Relationship Id="rId4" Type="http://schemas.openxmlformats.org/officeDocument/2006/relationships/image" Target="../media/image3.svg"/><Relationship Id="rId3" Type="http://schemas.openxmlformats.org/officeDocument/2006/relationships/image" Target="../media/image2.png"/><Relationship Id="rId2" Type="http://schemas.openxmlformats.org/officeDocument/2006/relationships/image" Target="../media/image7.png"/><Relationship Id="rId1" Type="http://schemas.openxmlformats.org/officeDocument/2006/relationships/image" Target="../media/image6.png"/></Relationships>
</file>

<file path=ppt/slides/_rels/slide32.xml.rels><?xml version="1.0" encoding="UTF-8" standalone="yes"?>
<Relationships xmlns="http://schemas.openxmlformats.org/package/2006/relationships"><Relationship Id="rId9" Type="http://schemas.openxmlformats.org/officeDocument/2006/relationships/tags" Target="../tags/tag134.xml"/><Relationship Id="rId8" Type="http://schemas.openxmlformats.org/officeDocument/2006/relationships/tags" Target="../tags/tag133.xml"/><Relationship Id="rId7" Type="http://schemas.openxmlformats.org/officeDocument/2006/relationships/tags" Target="../tags/tag132.xml"/><Relationship Id="rId6" Type="http://schemas.openxmlformats.org/officeDocument/2006/relationships/tags" Target="../tags/tag131.xml"/><Relationship Id="rId5" Type="http://schemas.openxmlformats.org/officeDocument/2006/relationships/tags" Target="../tags/tag130.xml"/><Relationship Id="rId4" Type="http://schemas.openxmlformats.org/officeDocument/2006/relationships/tags" Target="../tags/tag129.xml"/><Relationship Id="rId3" Type="http://schemas.openxmlformats.org/officeDocument/2006/relationships/tags" Target="../tags/tag128.xml"/><Relationship Id="rId21" Type="http://schemas.openxmlformats.org/officeDocument/2006/relationships/slideLayout" Target="../slideLayouts/slideLayout1.xml"/><Relationship Id="rId20" Type="http://schemas.openxmlformats.org/officeDocument/2006/relationships/tags" Target="../tags/tag145.xml"/><Relationship Id="rId2" Type="http://schemas.openxmlformats.org/officeDocument/2006/relationships/tags" Target="../tags/tag127.xml"/><Relationship Id="rId19" Type="http://schemas.openxmlformats.org/officeDocument/2006/relationships/tags" Target="../tags/tag144.xml"/><Relationship Id="rId18" Type="http://schemas.openxmlformats.org/officeDocument/2006/relationships/tags" Target="../tags/tag143.xml"/><Relationship Id="rId17" Type="http://schemas.openxmlformats.org/officeDocument/2006/relationships/tags" Target="../tags/tag142.xml"/><Relationship Id="rId16" Type="http://schemas.openxmlformats.org/officeDocument/2006/relationships/tags" Target="../tags/tag141.xml"/><Relationship Id="rId15" Type="http://schemas.openxmlformats.org/officeDocument/2006/relationships/tags" Target="../tags/tag140.xml"/><Relationship Id="rId14" Type="http://schemas.openxmlformats.org/officeDocument/2006/relationships/tags" Target="../tags/tag139.xml"/><Relationship Id="rId13" Type="http://schemas.openxmlformats.org/officeDocument/2006/relationships/tags" Target="../tags/tag138.xml"/><Relationship Id="rId12" Type="http://schemas.openxmlformats.org/officeDocument/2006/relationships/tags" Target="../tags/tag137.xml"/><Relationship Id="rId11" Type="http://schemas.openxmlformats.org/officeDocument/2006/relationships/tags" Target="../tags/tag136.xml"/><Relationship Id="rId10" Type="http://schemas.openxmlformats.org/officeDocument/2006/relationships/tags" Target="../tags/tag135.xml"/><Relationship Id="rId1" Type="http://schemas.openxmlformats.org/officeDocument/2006/relationships/tags" Target="../tags/tag126.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7" Type="http://schemas.openxmlformats.org/officeDocument/2006/relationships/slideLayout" Target="../slideLayouts/slideLayout13.xml"/><Relationship Id="rId6" Type="http://schemas.openxmlformats.org/officeDocument/2006/relationships/image" Target="../media/image9.svg"/><Relationship Id="rId5" Type="http://schemas.openxmlformats.org/officeDocument/2006/relationships/image" Target="../media/image10.png"/><Relationship Id="rId4" Type="http://schemas.openxmlformats.org/officeDocument/2006/relationships/image" Target="../media/image3.svg"/><Relationship Id="rId3" Type="http://schemas.openxmlformats.org/officeDocument/2006/relationships/image" Target="../media/image2.png"/><Relationship Id="rId2" Type="http://schemas.openxmlformats.org/officeDocument/2006/relationships/image" Target="../media/image7.png"/><Relationship Id="rId1" Type="http://schemas.openxmlformats.org/officeDocument/2006/relationships/image" Target="../media/image6.png"/></Relationships>
</file>

<file path=ppt/slides/_rels/slide36.xml.rels><?xml version="1.0" encoding="UTF-8" standalone="yes"?>
<Relationships xmlns="http://schemas.openxmlformats.org/package/2006/relationships"><Relationship Id="rId5" Type="http://schemas.openxmlformats.org/officeDocument/2006/relationships/slideLayout" Target="../slideLayouts/slideLayout14.xml"/><Relationship Id="rId4" Type="http://schemas.openxmlformats.org/officeDocument/2006/relationships/tags" Target="../tags/tag148.xml"/><Relationship Id="rId3" Type="http://schemas.openxmlformats.org/officeDocument/2006/relationships/image" Target="../media/image12.png"/><Relationship Id="rId2" Type="http://schemas.openxmlformats.org/officeDocument/2006/relationships/tags" Target="../tags/tag147.xml"/><Relationship Id="rId1" Type="http://schemas.openxmlformats.org/officeDocument/2006/relationships/tags" Target="../tags/tag146.xml"/></Relationships>
</file>

<file path=ppt/slides/_rels/slide37.xml.rels><?xml version="1.0" encoding="UTF-8" standalone="yes"?>
<Relationships xmlns="http://schemas.openxmlformats.org/package/2006/relationships"><Relationship Id="rId7" Type="http://schemas.openxmlformats.org/officeDocument/2006/relationships/slideLayout" Target="../slideLayouts/slideLayout12.xml"/><Relationship Id="rId6" Type="http://schemas.openxmlformats.org/officeDocument/2006/relationships/image" Target="../media/image5.svg"/><Relationship Id="rId5" Type="http://schemas.openxmlformats.org/officeDocument/2006/relationships/image" Target="../media/image13.png"/><Relationship Id="rId4" Type="http://schemas.openxmlformats.org/officeDocument/2006/relationships/image" Target="../media/image3.svg"/><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image" Target="../media/image6.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7" Type="http://schemas.openxmlformats.org/officeDocument/2006/relationships/slideLayout" Target="../slideLayouts/slideLayout10.xml"/><Relationship Id="rId6" Type="http://schemas.openxmlformats.org/officeDocument/2006/relationships/image" Target="../media/image9.svg"/><Relationship Id="rId5" Type="http://schemas.openxmlformats.org/officeDocument/2006/relationships/image" Target="../media/image8.png"/><Relationship Id="rId4" Type="http://schemas.openxmlformats.org/officeDocument/2006/relationships/image" Target="../media/image3.svg"/><Relationship Id="rId3" Type="http://schemas.openxmlformats.org/officeDocument/2006/relationships/image" Target="../media/image2.png"/><Relationship Id="rId2" Type="http://schemas.openxmlformats.org/officeDocument/2006/relationships/image" Target="../media/image7.png"/><Relationship Id="rId1" Type="http://schemas.openxmlformats.org/officeDocument/2006/relationships/image" Target="../media/image6.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9" Type="http://schemas.openxmlformats.org/officeDocument/2006/relationships/tags" Target="../tags/tag17.xml"/><Relationship Id="rId8" Type="http://schemas.openxmlformats.org/officeDocument/2006/relationships/tags" Target="../tags/tag16.xml"/><Relationship Id="rId7" Type="http://schemas.openxmlformats.org/officeDocument/2006/relationships/tags" Target="../tags/tag15.xml"/><Relationship Id="rId6" Type="http://schemas.openxmlformats.org/officeDocument/2006/relationships/tags" Target="../tags/tag14.xml"/><Relationship Id="rId5" Type="http://schemas.openxmlformats.org/officeDocument/2006/relationships/tags" Target="../tags/tag13.xml"/><Relationship Id="rId4" Type="http://schemas.openxmlformats.org/officeDocument/2006/relationships/tags" Target="../tags/tag12.xml"/><Relationship Id="rId3" Type="http://schemas.openxmlformats.org/officeDocument/2006/relationships/tags" Target="../tags/tag11.xml"/><Relationship Id="rId2" Type="http://schemas.openxmlformats.org/officeDocument/2006/relationships/tags" Target="../tags/tag10.xml"/><Relationship Id="rId16" Type="http://schemas.openxmlformats.org/officeDocument/2006/relationships/slideLayout" Target="../slideLayouts/slideLayout1.xml"/><Relationship Id="rId15" Type="http://schemas.openxmlformats.org/officeDocument/2006/relationships/tags" Target="../tags/tag23.xml"/><Relationship Id="rId14" Type="http://schemas.openxmlformats.org/officeDocument/2006/relationships/tags" Target="../tags/tag22.xml"/><Relationship Id="rId13" Type="http://schemas.openxmlformats.org/officeDocument/2006/relationships/tags" Target="../tags/tag21.xml"/><Relationship Id="rId12" Type="http://schemas.openxmlformats.org/officeDocument/2006/relationships/tags" Target="../tags/tag20.xml"/><Relationship Id="rId11" Type="http://schemas.openxmlformats.org/officeDocument/2006/relationships/tags" Target="../tags/tag19.xml"/><Relationship Id="rId10" Type="http://schemas.openxmlformats.org/officeDocument/2006/relationships/tags" Target="../tags/tag18.xml"/><Relationship Id="rId1" Type="http://schemas.openxmlformats.org/officeDocument/2006/relationships/tags" Target="../tags/tag9.xml"/></Relationships>
</file>

<file path=ppt/slides/_rels/slide8.xml.rels><?xml version="1.0" encoding="UTF-8" standalone="yes"?>
<Relationships xmlns="http://schemas.openxmlformats.org/package/2006/relationships"><Relationship Id="rId7" Type="http://schemas.openxmlformats.org/officeDocument/2006/relationships/slideLayout" Target="../slideLayouts/slideLayout9.xml"/><Relationship Id="rId6" Type="http://schemas.openxmlformats.org/officeDocument/2006/relationships/image" Target="../media/image9.svg"/><Relationship Id="rId5" Type="http://schemas.openxmlformats.org/officeDocument/2006/relationships/image" Target="../media/image8.png"/><Relationship Id="rId4" Type="http://schemas.openxmlformats.org/officeDocument/2006/relationships/image" Target="../media/image3.svg"/><Relationship Id="rId3" Type="http://schemas.openxmlformats.org/officeDocument/2006/relationships/image" Target="../media/image2.png"/><Relationship Id="rId2" Type="http://schemas.openxmlformats.org/officeDocument/2006/relationships/image" Target="../media/image7.png"/><Relationship Id="rId1" Type="http://schemas.openxmlformats.org/officeDocument/2006/relationships/image" Target="../media/image6.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3" name="图片 2"/>
          <p:cNvPicPr>
            <a:picLocks noChangeAspect="1"/>
          </p:cNvPicPr>
          <p:nvPr/>
        </p:nvPicPr>
        <p:blipFill>
          <a:blip r:embed="rId1">
            <a:alphaModFix amt="100000"/>
          </a:blip>
          <a:srcRect l="14338" r="14338"/>
          <a:stretch>
            <a:fillRect/>
          </a:stretch>
        </p:blipFill>
        <p:spPr>
          <a:xfrm>
            <a:off x="6616759" y="1104697"/>
            <a:ext cx="5567985" cy="5797195"/>
          </a:xfrm>
          <a:custGeom>
            <a:avLst/>
            <a:gdLst>
              <a:gd name="connsiteX0" fmla="*/ 0 w 5489308"/>
              <a:gd name="connsiteY0" fmla="*/ 0 h 5797195"/>
              <a:gd name="connsiteX1" fmla="*/ 5489308 w 5489308"/>
              <a:gd name="connsiteY1" fmla="*/ 0 h 5797195"/>
              <a:gd name="connsiteX2" fmla="*/ 5489308 w 5489308"/>
              <a:gd name="connsiteY2" fmla="*/ 5797195 h 5797195"/>
              <a:gd name="connsiteX3" fmla="*/ 346202 w 5489308"/>
              <a:gd name="connsiteY3" fmla="*/ 5797195 h 5797195"/>
              <a:gd name="connsiteX4" fmla="*/ 2239839 w 5489308"/>
              <a:gd name="connsiteY4" fmla="*/ 3141372 h 5797195"/>
            </a:gdLst>
            <a:ahLst/>
            <a:cxnLst/>
            <a:rect l="l" t="t" r="r" b="b"/>
            <a:pathLst>
              <a:path w="5489308" h="5797195">
                <a:moveTo>
                  <a:pt x="0" y="0"/>
                </a:moveTo>
                <a:lnTo>
                  <a:pt x="5489308" y="0"/>
                </a:lnTo>
                <a:lnTo>
                  <a:pt x="5489308" y="5797195"/>
                </a:lnTo>
                <a:lnTo>
                  <a:pt x="346202" y="5797195"/>
                </a:lnTo>
                <a:lnTo>
                  <a:pt x="2239839" y="3141372"/>
                </a:lnTo>
                <a:close/>
              </a:path>
            </a:pathLst>
          </a:custGeom>
          <a:noFill/>
          <a:ln>
            <a:noFill/>
          </a:ln>
        </p:spPr>
      </p:pic>
      <p:sp>
        <p:nvSpPr>
          <p:cNvPr id="4" name="标题 1"/>
          <p:cNvSpPr txBox="1"/>
          <p:nvPr/>
        </p:nvSpPr>
        <p:spPr>
          <a:xfrm rot="16200000">
            <a:off x="9313172" y="4049570"/>
            <a:ext cx="3392782" cy="2350363"/>
          </a:xfrm>
          <a:custGeom>
            <a:avLst/>
            <a:gdLst>
              <a:gd name="connsiteX0" fmla="*/ 3392782 w 3392782"/>
              <a:gd name="connsiteY0" fmla="*/ 2350363 h 2350363"/>
              <a:gd name="connsiteX1" fmla="*/ 0 w 3392782"/>
              <a:gd name="connsiteY1" fmla="*/ 2350363 h 2350363"/>
              <a:gd name="connsiteX2" fmla="*/ 0 w 3392782"/>
              <a:gd name="connsiteY2" fmla="*/ 0 h 2350363"/>
            </a:gdLst>
            <a:ahLst/>
            <a:cxnLst/>
            <a:rect l="l" t="t" r="r" b="b"/>
            <a:pathLst>
              <a:path w="3392782" h="2350363">
                <a:moveTo>
                  <a:pt x="3392782" y="2350363"/>
                </a:moveTo>
                <a:lnTo>
                  <a:pt x="0" y="2350363"/>
                </a:lnTo>
                <a:lnTo>
                  <a:pt x="0" y="0"/>
                </a:lnTo>
                <a:close/>
              </a:path>
            </a:pathLst>
          </a:custGeom>
          <a:solidFill>
            <a:schemeClr val="accent1">
              <a:lumMod val="20000"/>
              <a:lumOff val="80000"/>
              <a:alpha val="78000"/>
            </a:schemeClr>
          </a:solidFill>
          <a:ln w="12700" cap="sq">
            <a:noFill/>
            <a:miter/>
          </a:ln>
        </p:spPr>
        <p:txBody>
          <a:bodyPr vert="horz" wrap="square" lIns="91440" tIns="45720" rIns="91440" bIns="45720" rtlCol="0" anchor="ctr"/>
          <a:lstStyle/>
          <a:p>
            <a:pPr algn="ctr">
              <a:lnSpc>
                <a:spcPct val="110000"/>
              </a:lnSpc>
            </a:pPr>
            <a:endParaRPr kumimoji="1" lang="zh-CN" altLang="en-US"/>
          </a:p>
        </p:txBody>
      </p:sp>
      <p:sp>
        <p:nvSpPr>
          <p:cNvPr id="5" name="标题 1"/>
          <p:cNvSpPr txBox="1"/>
          <p:nvPr/>
        </p:nvSpPr>
        <p:spPr>
          <a:xfrm flipH="1" flipV="1">
            <a:off x="-24130" y="2526030"/>
            <a:ext cx="8739505" cy="3063240"/>
          </a:xfrm>
          <a:custGeom>
            <a:avLst/>
            <a:gdLst>
              <a:gd name="connsiteX0" fmla="*/ 1933995 w 8660612"/>
              <a:gd name="connsiteY0" fmla="*/ 4782457 h 4782457"/>
              <a:gd name="connsiteX1" fmla="*/ 8660612 w 8660612"/>
              <a:gd name="connsiteY1" fmla="*/ 4782457 h 4782457"/>
              <a:gd name="connsiteX2" fmla="*/ 8660612 w 8660612"/>
              <a:gd name="connsiteY2" fmla="*/ 0 h 4782457"/>
              <a:gd name="connsiteX3" fmla="*/ 1475960 w 8660612"/>
              <a:gd name="connsiteY3" fmla="*/ 0 h 4782457"/>
              <a:gd name="connsiteX4" fmla="*/ 0 w 8660612"/>
              <a:gd name="connsiteY4" fmla="*/ 2070032 h 4782457"/>
            </a:gdLst>
            <a:ahLst/>
            <a:cxnLst/>
            <a:rect l="l" t="t" r="r" b="b"/>
            <a:pathLst>
              <a:path w="8660612" h="4782457">
                <a:moveTo>
                  <a:pt x="1933995" y="4782457"/>
                </a:moveTo>
                <a:lnTo>
                  <a:pt x="8660612" y="4782457"/>
                </a:lnTo>
                <a:lnTo>
                  <a:pt x="8660612" y="0"/>
                </a:lnTo>
                <a:lnTo>
                  <a:pt x="1475960" y="0"/>
                </a:lnTo>
                <a:lnTo>
                  <a:pt x="0" y="2070032"/>
                </a:lnTo>
                <a:close/>
              </a:path>
            </a:pathLst>
          </a:custGeom>
          <a:gradFill>
            <a:gsLst>
              <a:gs pos="0">
                <a:schemeClr val="accent1"/>
              </a:gs>
              <a:gs pos="100000">
                <a:schemeClr val="accent1">
                  <a:lumMod val="60000"/>
                  <a:lumOff val="40000"/>
                </a:schemeClr>
              </a:gs>
            </a:gsLst>
            <a:lin ang="5400000" scaled="0"/>
          </a:gradFill>
          <a:ln w="12700" cap="sq">
            <a:noFill/>
            <a:miter/>
          </a:ln>
        </p:spPr>
        <p:txBody>
          <a:bodyPr vert="horz" wrap="square" lIns="91440" tIns="45720" rIns="91440" bIns="45720" rtlCol="0" anchor="ctr"/>
          <a:lstStyle/>
          <a:p>
            <a:pPr algn="ctr">
              <a:lnSpc>
                <a:spcPct val="110000"/>
              </a:lnSpc>
            </a:pPr>
            <a:endParaRPr kumimoji="1" lang="zh-CN" altLang="en-US"/>
          </a:p>
        </p:txBody>
      </p:sp>
      <p:sp>
        <p:nvSpPr>
          <p:cNvPr id="11" name="标题 1"/>
          <p:cNvSpPr txBox="1"/>
          <p:nvPr/>
        </p:nvSpPr>
        <p:spPr>
          <a:xfrm>
            <a:off x="623833" y="4940980"/>
            <a:ext cx="1446230" cy="307777"/>
          </a:xfrm>
          <a:prstGeom prst="rect">
            <a:avLst/>
          </a:prstGeom>
          <a:noFill/>
          <a:ln>
            <a:noFill/>
          </a:ln>
        </p:spPr>
        <p:txBody>
          <a:bodyPr vert="horz" wrap="square" lIns="91440" tIns="45720" rIns="91440" bIns="45720" rtlCol="0" anchor="t"/>
          <a:lstStyle/>
          <a:p>
            <a:pPr algn="l">
              <a:lnSpc>
                <a:spcPct val="110000"/>
              </a:lnSpc>
            </a:pPr>
            <a:r>
              <a:rPr kumimoji="1" lang="en-US" altLang="zh-CN" sz="1400">
                <a:ln w="12700">
                  <a:noFill/>
                </a:ln>
                <a:solidFill>
                  <a:schemeClr val="bg1">
                    <a:alpha val="100000"/>
                  </a:schemeClr>
                </a:solidFill>
                <a:latin typeface="汉仪综艺体简" panose="02010600000101010101" charset="-122"/>
                <a:ea typeface="汉仪综艺体简" panose="02010600000101010101" charset="-122"/>
                <a:cs typeface="OPPOSans B" panose="00020600040101010101" charset="-122"/>
              </a:rPr>
              <a:t>主讲人：</a:t>
            </a:r>
            <a:r>
              <a:rPr kumimoji="1" lang="zh-CN" altLang="en-US" sz="1400">
                <a:ln w="12700">
                  <a:noFill/>
                </a:ln>
                <a:solidFill>
                  <a:schemeClr val="bg1">
                    <a:alpha val="100000"/>
                  </a:schemeClr>
                </a:solidFill>
                <a:latin typeface="汉仪综艺体简" panose="02010600000101010101" charset="-122"/>
                <a:ea typeface="汉仪综艺体简" panose="02010600000101010101" charset="-122"/>
                <a:cs typeface="OPPOSans B" panose="00020600040101010101" charset="-122"/>
              </a:rPr>
              <a:t>水滴</a:t>
            </a:r>
            <a:endParaRPr kumimoji="1" lang="zh-CN" altLang="en-US" sz="1400">
              <a:ln w="12700">
                <a:noFill/>
              </a:ln>
              <a:solidFill>
                <a:schemeClr val="bg1">
                  <a:alpha val="100000"/>
                </a:schemeClr>
              </a:solidFill>
              <a:latin typeface="汉仪综艺体简" panose="02010600000101010101" charset="-122"/>
              <a:ea typeface="汉仪综艺体简" panose="02010600000101010101" charset="-122"/>
              <a:cs typeface="OPPOSans B" panose="00020600040101010101" charset="-122"/>
            </a:endParaRPr>
          </a:p>
        </p:txBody>
      </p:sp>
      <p:sp>
        <p:nvSpPr>
          <p:cNvPr id="12" name="标题 1"/>
          <p:cNvSpPr txBox="1"/>
          <p:nvPr/>
        </p:nvSpPr>
        <p:spPr>
          <a:xfrm>
            <a:off x="6600383" y="4437425"/>
            <a:ext cx="1545616" cy="307777"/>
          </a:xfrm>
          <a:prstGeom prst="rect">
            <a:avLst/>
          </a:prstGeom>
          <a:noFill/>
          <a:ln>
            <a:noFill/>
          </a:ln>
        </p:spPr>
        <p:txBody>
          <a:bodyPr vert="horz" wrap="square" lIns="91440" tIns="45720" rIns="91440" bIns="45720" rtlCol="0" anchor="t"/>
          <a:lstStyle/>
          <a:p>
            <a:pPr algn="l">
              <a:lnSpc>
                <a:spcPct val="110000"/>
              </a:lnSpc>
            </a:pPr>
            <a:r>
              <a:rPr kumimoji="1" lang="en-US" altLang="zh-CN" sz="1400">
                <a:ln w="12700">
                  <a:noFill/>
                </a:ln>
                <a:solidFill>
                  <a:schemeClr val="bg1">
                    <a:alpha val="100000"/>
                  </a:schemeClr>
                </a:solidFill>
                <a:latin typeface="OPPOSans B" panose="00020600040101010101" charset="-122"/>
                <a:ea typeface="OPPOSans B" panose="00020600040101010101" charset="-122"/>
                <a:cs typeface="OPPOSans B" panose="00020600040101010101" charset="-122"/>
              </a:rPr>
              <a:t>2025.4</a:t>
            </a:r>
            <a:endParaRPr kumimoji="1" lang="en-US" altLang="zh-CN" sz="1400">
              <a:ln w="12700">
                <a:noFill/>
              </a:ln>
              <a:solidFill>
                <a:schemeClr val="bg1">
                  <a:alpha val="100000"/>
                </a:schemeClr>
              </a:solidFill>
              <a:latin typeface="OPPOSans B" panose="00020600040101010101" charset="-122"/>
              <a:ea typeface="OPPOSans B" panose="00020600040101010101" charset="-122"/>
              <a:cs typeface="OPPOSans B" panose="00020600040101010101" charset="-122"/>
            </a:endParaRPr>
          </a:p>
        </p:txBody>
      </p:sp>
      <p:sp>
        <p:nvSpPr>
          <p:cNvPr id="13" name="标题 1"/>
          <p:cNvSpPr txBox="1"/>
          <p:nvPr/>
        </p:nvSpPr>
        <p:spPr>
          <a:xfrm>
            <a:off x="263525" y="4941570"/>
            <a:ext cx="242570" cy="250825"/>
          </a:xfrm>
          <a:custGeom>
            <a:avLst/>
            <a:gdLst>
              <a:gd name="connsiteX0" fmla="*/ 712625 w 1425436"/>
              <a:gd name="connsiteY0" fmla="*/ 111621 h 1544091"/>
              <a:gd name="connsiteX1" fmla="*/ 902567 w 1425436"/>
              <a:gd name="connsiteY1" fmla="*/ 190314 h 1544091"/>
              <a:gd name="connsiteX2" fmla="*/ 981260 w 1425436"/>
              <a:gd name="connsiteY2" fmla="*/ 380256 h 1544091"/>
              <a:gd name="connsiteX3" fmla="*/ 902567 w 1425436"/>
              <a:gd name="connsiteY3" fmla="*/ 570198 h 1544091"/>
              <a:gd name="connsiteX4" fmla="*/ 712625 w 1425436"/>
              <a:gd name="connsiteY4" fmla="*/ 648891 h 1544091"/>
              <a:gd name="connsiteX5" fmla="*/ 522684 w 1425436"/>
              <a:gd name="connsiteY5" fmla="*/ 570198 h 1544091"/>
              <a:gd name="connsiteX6" fmla="*/ 444177 w 1425436"/>
              <a:gd name="connsiteY6" fmla="*/ 380070 h 1544091"/>
              <a:gd name="connsiteX7" fmla="*/ 522870 w 1425436"/>
              <a:gd name="connsiteY7" fmla="*/ 190128 h 1544091"/>
              <a:gd name="connsiteX8" fmla="*/ 712625 w 1425436"/>
              <a:gd name="connsiteY8" fmla="*/ 111621 h 1544091"/>
              <a:gd name="connsiteX9" fmla="*/ 712625 w 1425436"/>
              <a:gd name="connsiteY9" fmla="*/ 0 h 1544091"/>
              <a:gd name="connsiteX10" fmla="*/ 332556 w 1425436"/>
              <a:gd name="connsiteY10" fmla="*/ 380070 h 1544091"/>
              <a:gd name="connsiteX11" fmla="*/ 712625 w 1425436"/>
              <a:gd name="connsiteY11" fmla="*/ 760140 h 1544091"/>
              <a:gd name="connsiteX12" fmla="*/ 1092695 w 1425436"/>
              <a:gd name="connsiteY12" fmla="*/ 380070 h 1544091"/>
              <a:gd name="connsiteX13" fmla="*/ 712625 w 1425436"/>
              <a:gd name="connsiteY13" fmla="*/ 0 h 1544091"/>
              <a:gd name="connsiteX14" fmla="*/ 712625 w 1425436"/>
              <a:gd name="connsiteY14" fmla="*/ 943012 h 1544091"/>
              <a:gd name="connsiteX15" fmla="*/ 978842 w 1425436"/>
              <a:gd name="connsiteY15" fmla="*/ 976685 h 1544091"/>
              <a:gd name="connsiteX16" fmla="*/ 1146087 w 1425436"/>
              <a:gd name="connsiteY16" fmla="*/ 1059470 h 1544091"/>
              <a:gd name="connsiteX17" fmla="*/ 1248593 w 1425436"/>
              <a:gd name="connsiteY17" fmla="*/ 1174440 h 1544091"/>
              <a:gd name="connsiteX18" fmla="*/ 1310356 w 1425436"/>
              <a:gd name="connsiteY18" fmla="*/ 1316385 h 1544091"/>
              <a:gd name="connsiteX19" fmla="*/ 1296590 w 1425436"/>
              <a:gd name="connsiteY19" fmla="*/ 1390241 h 1544091"/>
              <a:gd name="connsiteX20" fmla="*/ 1208595 w 1425436"/>
              <a:gd name="connsiteY20" fmla="*/ 1432285 h 1544091"/>
              <a:gd name="connsiteX21" fmla="*/ 216842 w 1425436"/>
              <a:gd name="connsiteY21" fmla="*/ 1432285 h 1544091"/>
              <a:gd name="connsiteX22" fmla="*/ 128847 w 1425436"/>
              <a:gd name="connsiteY22" fmla="*/ 1390241 h 1544091"/>
              <a:gd name="connsiteX23" fmla="*/ 115081 w 1425436"/>
              <a:gd name="connsiteY23" fmla="*/ 1316385 h 1544091"/>
              <a:gd name="connsiteX24" fmla="*/ 176844 w 1425436"/>
              <a:gd name="connsiteY24" fmla="*/ 1174440 h 1544091"/>
              <a:gd name="connsiteX25" fmla="*/ 279350 w 1425436"/>
              <a:gd name="connsiteY25" fmla="*/ 1059470 h 1544091"/>
              <a:gd name="connsiteX26" fmla="*/ 446595 w 1425436"/>
              <a:gd name="connsiteY26" fmla="*/ 976685 h 1544091"/>
              <a:gd name="connsiteX27" fmla="*/ 712625 w 1425436"/>
              <a:gd name="connsiteY27" fmla="*/ 943012 h 1544091"/>
              <a:gd name="connsiteX28" fmla="*/ 712625 w 1425436"/>
              <a:gd name="connsiteY28" fmla="*/ 831391 h 1544091"/>
              <a:gd name="connsiteX29" fmla="*/ 8296 w 1425436"/>
              <a:gd name="connsiteY29" fmla="*/ 1284387 h 1544091"/>
              <a:gd name="connsiteX30" fmla="*/ 216842 w 1425436"/>
              <a:gd name="connsiteY30" fmla="*/ 1544092 h 1544091"/>
              <a:gd name="connsiteX31" fmla="*/ 1208595 w 1425436"/>
              <a:gd name="connsiteY31" fmla="*/ 1544092 h 1544091"/>
              <a:gd name="connsiteX32" fmla="*/ 1417141 w 1425436"/>
              <a:gd name="connsiteY32" fmla="*/ 1284387 h 1544091"/>
              <a:gd name="connsiteX33" fmla="*/ 712625 w 1425436"/>
              <a:gd name="connsiteY33" fmla="*/ 831391 h 1544091"/>
            </a:gdLst>
            <a:ahLst/>
            <a:cxnLst/>
            <a:rect l="l" t="t" r="r" b="b"/>
            <a:pathLst>
              <a:path w="1425436" h="1544091">
                <a:moveTo>
                  <a:pt x="712625" y="111621"/>
                </a:moveTo>
                <a:cubicBezTo>
                  <a:pt x="784435" y="111621"/>
                  <a:pt x="851780" y="139526"/>
                  <a:pt x="902567" y="190314"/>
                </a:cubicBezTo>
                <a:cubicBezTo>
                  <a:pt x="953355" y="241102"/>
                  <a:pt x="981260" y="308446"/>
                  <a:pt x="981260" y="380256"/>
                </a:cubicBezTo>
                <a:cubicBezTo>
                  <a:pt x="981260" y="452065"/>
                  <a:pt x="953355" y="519410"/>
                  <a:pt x="902567" y="570198"/>
                </a:cubicBezTo>
                <a:cubicBezTo>
                  <a:pt x="851780" y="620985"/>
                  <a:pt x="784435" y="648891"/>
                  <a:pt x="712625" y="648891"/>
                </a:cubicBezTo>
                <a:cubicBezTo>
                  <a:pt x="640816" y="648891"/>
                  <a:pt x="573471" y="620985"/>
                  <a:pt x="522684" y="570198"/>
                </a:cubicBezTo>
                <a:cubicBezTo>
                  <a:pt x="472082" y="519224"/>
                  <a:pt x="444177" y="451693"/>
                  <a:pt x="444177" y="380070"/>
                </a:cubicBezTo>
                <a:cubicBezTo>
                  <a:pt x="444177" y="308446"/>
                  <a:pt x="472082" y="240916"/>
                  <a:pt x="522870" y="190128"/>
                </a:cubicBezTo>
                <a:cubicBezTo>
                  <a:pt x="573471" y="139526"/>
                  <a:pt x="641002" y="111621"/>
                  <a:pt x="712625" y="111621"/>
                </a:cubicBezTo>
                <a:moveTo>
                  <a:pt x="712625" y="0"/>
                </a:moveTo>
                <a:cubicBezTo>
                  <a:pt x="502778" y="0"/>
                  <a:pt x="332556" y="170036"/>
                  <a:pt x="332556" y="380070"/>
                </a:cubicBezTo>
                <a:cubicBezTo>
                  <a:pt x="332556" y="589917"/>
                  <a:pt x="502778" y="760140"/>
                  <a:pt x="712625" y="760140"/>
                </a:cubicBezTo>
                <a:cubicBezTo>
                  <a:pt x="922473" y="760140"/>
                  <a:pt x="1092695" y="589917"/>
                  <a:pt x="1092695" y="380070"/>
                </a:cubicBezTo>
                <a:cubicBezTo>
                  <a:pt x="1092881" y="170036"/>
                  <a:pt x="922659" y="0"/>
                  <a:pt x="712625" y="0"/>
                </a:cubicBezTo>
                <a:close/>
                <a:moveTo>
                  <a:pt x="712625" y="943012"/>
                </a:moveTo>
                <a:cubicBezTo>
                  <a:pt x="813643" y="943012"/>
                  <a:pt x="903126" y="954360"/>
                  <a:pt x="978842" y="976685"/>
                </a:cubicBezTo>
                <a:cubicBezTo>
                  <a:pt x="1043582" y="995846"/>
                  <a:pt x="1099951" y="1023752"/>
                  <a:pt x="1146087" y="1059470"/>
                </a:cubicBezTo>
                <a:cubicBezTo>
                  <a:pt x="1186829" y="1091096"/>
                  <a:pt x="1220315" y="1128675"/>
                  <a:pt x="1248593" y="1174440"/>
                </a:cubicBezTo>
                <a:cubicBezTo>
                  <a:pt x="1273708" y="1215368"/>
                  <a:pt x="1293985" y="1261877"/>
                  <a:pt x="1310356" y="1316385"/>
                </a:cubicBezTo>
                <a:cubicBezTo>
                  <a:pt x="1320774" y="1350801"/>
                  <a:pt x="1306264" y="1377404"/>
                  <a:pt x="1296590" y="1390241"/>
                </a:cubicBezTo>
                <a:cubicBezTo>
                  <a:pt x="1276684" y="1417030"/>
                  <a:pt x="1244686" y="1432285"/>
                  <a:pt x="1208595" y="1432285"/>
                </a:cubicBezTo>
                <a:lnTo>
                  <a:pt x="216842" y="1432285"/>
                </a:lnTo>
                <a:cubicBezTo>
                  <a:pt x="180937" y="1432285"/>
                  <a:pt x="148753" y="1417030"/>
                  <a:pt x="128847" y="1390241"/>
                </a:cubicBezTo>
                <a:cubicBezTo>
                  <a:pt x="119359" y="1377404"/>
                  <a:pt x="104849" y="1350801"/>
                  <a:pt x="115081" y="1316385"/>
                </a:cubicBezTo>
                <a:cubicBezTo>
                  <a:pt x="131452" y="1261877"/>
                  <a:pt x="151543" y="1215368"/>
                  <a:pt x="176844" y="1174440"/>
                </a:cubicBezTo>
                <a:cubicBezTo>
                  <a:pt x="204936" y="1128675"/>
                  <a:pt x="238422" y="1090910"/>
                  <a:pt x="279350" y="1059470"/>
                </a:cubicBezTo>
                <a:cubicBezTo>
                  <a:pt x="325486" y="1023752"/>
                  <a:pt x="381855" y="995846"/>
                  <a:pt x="446595" y="976685"/>
                </a:cubicBezTo>
                <a:cubicBezTo>
                  <a:pt x="522125" y="954360"/>
                  <a:pt x="611794" y="943012"/>
                  <a:pt x="712625" y="943012"/>
                </a:cubicBezTo>
                <a:moveTo>
                  <a:pt x="712625" y="831391"/>
                </a:moveTo>
                <a:cubicBezTo>
                  <a:pt x="244561" y="831391"/>
                  <a:pt x="77501" y="1053331"/>
                  <a:pt x="8296" y="1284387"/>
                </a:cubicBezTo>
                <a:cubicBezTo>
                  <a:pt x="-30771" y="1414611"/>
                  <a:pt x="73037" y="1544092"/>
                  <a:pt x="216842" y="1544092"/>
                </a:cubicBezTo>
                <a:lnTo>
                  <a:pt x="1208595" y="1544092"/>
                </a:lnTo>
                <a:cubicBezTo>
                  <a:pt x="1352400" y="1544092"/>
                  <a:pt x="1456208" y="1414611"/>
                  <a:pt x="1417141" y="1284387"/>
                </a:cubicBezTo>
                <a:cubicBezTo>
                  <a:pt x="1347750" y="1053331"/>
                  <a:pt x="1180690" y="831391"/>
                  <a:pt x="712625" y="831391"/>
                </a:cubicBezTo>
                <a:close/>
              </a:path>
            </a:pathLst>
          </a:custGeom>
          <a:solidFill>
            <a:schemeClr val="bg1"/>
          </a:solidFill>
          <a:ln w="1860" cap="flat">
            <a:noFill/>
            <a:miter/>
          </a:ln>
        </p:spPr>
        <p:txBody>
          <a:bodyPr vert="horz" wrap="square" lIns="91440" tIns="45720" rIns="91440" bIns="45720" rtlCol="0" anchor="ctr"/>
          <a:lstStyle/>
          <a:p>
            <a:pPr algn="l">
              <a:lnSpc>
                <a:spcPct val="110000"/>
              </a:lnSpc>
            </a:pPr>
            <a:endParaRPr kumimoji="1" lang="zh-CN" altLang="en-US"/>
          </a:p>
        </p:txBody>
      </p:sp>
      <p:sp>
        <p:nvSpPr>
          <p:cNvPr id="16" name="标题 1"/>
          <p:cNvSpPr txBox="1"/>
          <p:nvPr/>
        </p:nvSpPr>
        <p:spPr>
          <a:xfrm rot="2975273">
            <a:off x="5772785" y="1656715"/>
            <a:ext cx="472440" cy="456565"/>
          </a:xfrm>
          <a:prstGeom prst="ellipse">
            <a:avLst/>
          </a:prstGeom>
          <a:noFill/>
          <a:ln w="317500" cap="sq">
            <a:gradFill>
              <a:gsLst>
                <a:gs pos="0">
                  <a:schemeClr val="accent1">
                    <a:lumMod val="5000"/>
                    <a:lumOff val="95000"/>
                    <a:alpha val="10000"/>
                  </a:schemeClr>
                </a:gs>
                <a:gs pos="100000">
                  <a:schemeClr val="accent1">
                    <a:lumMod val="20000"/>
                    <a:lumOff val="80000"/>
                  </a:schemeClr>
                </a:gs>
              </a:gsLst>
              <a:lin ang="5400000" scaled="0"/>
            </a:gradFill>
            <a:miter/>
          </a:ln>
        </p:spPr>
        <p:txBody>
          <a:bodyPr vert="horz" wrap="square" lIns="91440" tIns="45720" rIns="91440" bIns="45720" rtlCol="0" anchor="ctr"/>
          <a:lstStyle/>
          <a:p>
            <a:pPr algn="ctr">
              <a:lnSpc>
                <a:spcPct val="110000"/>
              </a:lnSpc>
            </a:pPr>
            <a:endParaRPr kumimoji="1" lang="zh-CN" altLang="en-US"/>
          </a:p>
        </p:txBody>
      </p:sp>
      <p:sp>
        <p:nvSpPr>
          <p:cNvPr id="17" name="标题 1"/>
          <p:cNvSpPr txBox="1"/>
          <p:nvPr/>
        </p:nvSpPr>
        <p:spPr>
          <a:xfrm>
            <a:off x="6586685" y="4941780"/>
            <a:ext cx="1127243" cy="907579"/>
          </a:xfrm>
          <a:custGeom>
            <a:avLst/>
            <a:gdLst>
              <a:gd name="connsiteX0" fmla="*/ 1080700 w 1127243"/>
              <a:gd name="connsiteY0" fmla="*/ 814495 h 907579"/>
              <a:gd name="connsiteX1" fmla="*/ 1127243 w 1127243"/>
              <a:gd name="connsiteY1" fmla="*/ 861037 h 907579"/>
              <a:gd name="connsiteX2" fmla="*/ 1080700 w 1127243"/>
              <a:gd name="connsiteY2" fmla="*/ 907579 h 907579"/>
              <a:gd name="connsiteX3" fmla="*/ 1034157 w 1127243"/>
              <a:gd name="connsiteY3" fmla="*/ 861037 h 907579"/>
              <a:gd name="connsiteX4" fmla="*/ 1080700 w 1127243"/>
              <a:gd name="connsiteY4" fmla="*/ 814495 h 907579"/>
              <a:gd name="connsiteX5" fmla="*/ 822162 w 1127243"/>
              <a:gd name="connsiteY5" fmla="*/ 814495 h 907579"/>
              <a:gd name="connsiteX6" fmla="*/ 868705 w 1127243"/>
              <a:gd name="connsiteY6" fmla="*/ 861037 h 907579"/>
              <a:gd name="connsiteX7" fmla="*/ 822162 w 1127243"/>
              <a:gd name="connsiteY7" fmla="*/ 907579 h 907579"/>
              <a:gd name="connsiteX8" fmla="*/ 775619 w 1127243"/>
              <a:gd name="connsiteY8" fmla="*/ 861037 h 907579"/>
              <a:gd name="connsiteX9" fmla="*/ 822162 w 1127243"/>
              <a:gd name="connsiteY9" fmla="*/ 814495 h 907579"/>
              <a:gd name="connsiteX10" fmla="*/ 563622 w 1127243"/>
              <a:gd name="connsiteY10" fmla="*/ 814495 h 907579"/>
              <a:gd name="connsiteX11" fmla="*/ 610165 w 1127243"/>
              <a:gd name="connsiteY11" fmla="*/ 861037 h 907579"/>
              <a:gd name="connsiteX12" fmla="*/ 563622 w 1127243"/>
              <a:gd name="connsiteY12" fmla="*/ 907579 h 907579"/>
              <a:gd name="connsiteX13" fmla="*/ 517079 w 1127243"/>
              <a:gd name="connsiteY13" fmla="*/ 861037 h 907579"/>
              <a:gd name="connsiteX14" fmla="*/ 563622 w 1127243"/>
              <a:gd name="connsiteY14" fmla="*/ 814495 h 907579"/>
              <a:gd name="connsiteX15" fmla="*/ 305083 w 1127243"/>
              <a:gd name="connsiteY15" fmla="*/ 814495 h 907579"/>
              <a:gd name="connsiteX16" fmla="*/ 351626 w 1127243"/>
              <a:gd name="connsiteY16" fmla="*/ 861037 h 907579"/>
              <a:gd name="connsiteX17" fmla="*/ 305083 w 1127243"/>
              <a:gd name="connsiteY17" fmla="*/ 907579 h 907579"/>
              <a:gd name="connsiteX18" fmla="*/ 258540 w 1127243"/>
              <a:gd name="connsiteY18" fmla="*/ 861037 h 907579"/>
              <a:gd name="connsiteX19" fmla="*/ 305083 w 1127243"/>
              <a:gd name="connsiteY19" fmla="*/ 814495 h 907579"/>
              <a:gd name="connsiteX20" fmla="*/ 46543 w 1127243"/>
              <a:gd name="connsiteY20" fmla="*/ 814495 h 907579"/>
              <a:gd name="connsiteX21" fmla="*/ 93086 w 1127243"/>
              <a:gd name="connsiteY21" fmla="*/ 861037 h 907579"/>
              <a:gd name="connsiteX22" fmla="*/ 46543 w 1127243"/>
              <a:gd name="connsiteY22" fmla="*/ 907579 h 907579"/>
              <a:gd name="connsiteX23" fmla="*/ 0 w 1127243"/>
              <a:gd name="connsiteY23" fmla="*/ 861037 h 907579"/>
              <a:gd name="connsiteX24" fmla="*/ 46543 w 1127243"/>
              <a:gd name="connsiteY24" fmla="*/ 814495 h 907579"/>
              <a:gd name="connsiteX25" fmla="*/ 1080700 w 1127243"/>
              <a:gd name="connsiteY25" fmla="*/ 610871 h 907579"/>
              <a:gd name="connsiteX26" fmla="*/ 1127243 w 1127243"/>
              <a:gd name="connsiteY26" fmla="*/ 657413 h 907579"/>
              <a:gd name="connsiteX27" fmla="*/ 1080700 w 1127243"/>
              <a:gd name="connsiteY27" fmla="*/ 703955 h 907579"/>
              <a:gd name="connsiteX28" fmla="*/ 1034157 w 1127243"/>
              <a:gd name="connsiteY28" fmla="*/ 657413 h 907579"/>
              <a:gd name="connsiteX29" fmla="*/ 1080700 w 1127243"/>
              <a:gd name="connsiteY29" fmla="*/ 610871 h 907579"/>
              <a:gd name="connsiteX30" fmla="*/ 822162 w 1127243"/>
              <a:gd name="connsiteY30" fmla="*/ 610871 h 907579"/>
              <a:gd name="connsiteX31" fmla="*/ 868705 w 1127243"/>
              <a:gd name="connsiteY31" fmla="*/ 657413 h 907579"/>
              <a:gd name="connsiteX32" fmla="*/ 822162 w 1127243"/>
              <a:gd name="connsiteY32" fmla="*/ 703955 h 907579"/>
              <a:gd name="connsiteX33" fmla="*/ 775619 w 1127243"/>
              <a:gd name="connsiteY33" fmla="*/ 657413 h 907579"/>
              <a:gd name="connsiteX34" fmla="*/ 822162 w 1127243"/>
              <a:gd name="connsiteY34" fmla="*/ 610871 h 907579"/>
              <a:gd name="connsiteX35" fmla="*/ 563622 w 1127243"/>
              <a:gd name="connsiteY35" fmla="*/ 610871 h 907579"/>
              <a:gd name="connsiteX36" fmla="*/ 610165 w 1127243"/>
              <a:gd name="connsiteY36" fmla="*/ 657413 h 907579"/>
              <a:gd name="connsiteX37" fmla="*/ 563622 w 1127243"/>
              <a:gd name="connsiteY37" fmla="*/ 703955 h 907579"/>
              <a:gd name="connsiteX38" fmla="*/ 517079 w 1127243"/>
              <a:gd name="connsiteY38" fmla="*/ 657413 h 907579"/>
              <a:gd name="connsiteX39" fmla="*/ 563622 w 1127243"/>
              <a:gd name="connsiteY39" fmla="*/ 610871 h 907579"/>
              <a:gd name="connsiteX40" fmla="*/ 305083 w 1127243"/>
              <a:gd name="connsiteY40" fmla="*/ 610871 h 907579"/>
              <a:gd name="connsiteX41" fmla="*/ 351626 w 1127243"/>
              <a:gd name="connsiteY41" fmla="*/ 657413 h 907579"/>
              <a:gd name="connsiteX42" fmla="*/ 305083 w 1127243"/>
              <a:gd name="connsiteY42" fmla="*/ 703955 h 907579"/>
              <a:gd name="connsiteX43" fmla="*/ 258540 w 1127243"/>
              <a:gd name="connsiteY43" fmla="*/ 657413 h 907579"/>
              <a:gd name="connsiteX44" fmla="*/ 305083 w 1127243"/>
              <a:gd name="connsiteY44" fmla="*/ 610871 h 907579"/>
              <a:gd name="connsiteX45" fmla="*/ 46543 w 1127243"/>
              <a:gd name="connsiteY45" fmla="*/ 610871 h 907579"/>
              <a:gd name="connsiteX46" fmla="*/ 93086 w 1127243"/>
              <a:gd name="connsiteY46" fmla="*/ 657413 h 907579"/>
              <a:gd name="connsiteX47" fmla="*/ 46543 w 1127243"/>
              <a:gd name="connsiteY47" fmla="*/ 703955 h 907579"/>
              <a:gd name="connsiteX48" fmla="*/ 0 w 1127243"/>
              <a:gd name="connsiteY48" fmla="*/ 657413 h 907579"/>
              <a:gd name="connsiteX49" fmla="*/ 46543 w 1127243"/>
              <a:gd name="connsiteY49" fmla="*/ 610871 h 907579"/>
              <a:gd name="connsiteX50" fmla="*/ 1080700 w 1127243"/>
              <a:gd name="connsiteY50" fmla="*/ 407247 h 907579"/>
              <a:gd name="connsiteX51" fmla="*/ 1127243 w 1127243"/>
              <a:gd name="connsiteY51" fmla="*/ 453789 h 907579"/>
              <a:gd name="connsiteX52" fmla="*/ 1080700 w 1127243"/>
              <a:gd name="connsiteY52" fmla="*/ 500331 h 907579"/>
              <a:gd name="connsiteX53" fmla="*/ 1034157 w 1127243"/>
              <a:gd name="connsiteY53" fmla="*/ 453789 h 907579"/>
              <a:gd name="connsiteX54" fmla="*/ 1080700 w 1127243"/>
              <a:gd name="connsiteY54" fmla="*/ 407247 h 907579"/>
              <a:gd name="connsiteX55" fmla="*/ 822162 w 1127243"/>
              <a:gd name="connsiteY55" fmla="*/ 407247 h 907579"/>
              <a:gd name="connsiteX56" fmla="*/ 868705 w 1127243"/>
              <a:gd name="connsiteY56" fmla="*/ 453789 h 907579"/>
              <a:gd name="connsiteX57" fmla="*/ 822162 w 1127243"/>
              <a:gd name="connsiteY57" fmla="*/ 500331 h 907579"/>
              <a:gd name="connsiteX58" fmla="*/ 775619 w 1127243"/>
              <a:gd name="connsiteY58" fmla="*/ 453789 h 907579"/>
              <a:gd name="connsiteX59" fmla="*/ 822162 w 1127243"/>
              <a:gd name="connsiteY59" fmla="*/ 407247 h 907579"/>
              <a:gd name="connsiteX60" fmla="*/ 563622 w 1127243"/>
              <a:gd name="connsiteY60" fmla="*/ 407247 h 907579"/>
              <a:gd name="connsiteX61" fmla="*/ 610165 w 1127243"/>
              <a:gd name="connsiteY61" fmla="*/ 453789 h 907579"/>
              <a:gd name="connsiteX62" fmla="*/ 563622 w 1127243"/>
              <a:gd name="connsiteY62" fmla="*/ 500331 h 907579"/>
              <a:gd name="connsiteX63" fmla="*/ 517079 w 1127243"/>
              <a:gd name="connsiteY63" fmla="*/ 453789 h 907579"/>
              <a:gd name="connsiteX64" fmla="*/ 563622 w 1127243"/>
              <a:gd name="connsiteY64" fmla="*/ 407247 h 907579"/>
              <a:gd name="connsiteX65" fmla="*/ 305083 w 1127243"/>
              <a:gd name="connsiteY65" fmla="*/ 407247 h 907579"/>
              <a:gd name="connsiteX66" fmla="*/ 351626 w 1127243"/>
              <a:gd name="connsiteY66" fmla="*/ 453789 h 907579"/>
              <a:gd name="connsiteX67" fmla="*/ 305083 w 1127243"/>
              <a:gd name="connsiteY67" fmla="*/ 500331 h 907579"/>
              <a:gd name="connsiteX68" fmla="*/ 258540 w 1127243"/>
              <a:gd name="connsiteY68" fmla="*/ 453789 h 907579"/>
              <a:gd name="connsiteX69" fmla="*/ 305083 w 1127243"/>
              <a:gd name="connsiteY69" fmla="*/ 407247 h 907579"/>
              <a:gd name="connsiteX70" fmla="*/ 46543 w 1127243"/>
              <a:gd name="connsiteY70" fmla="*/ 407247 h 907579"/>
              <a:gd name="connsiteX71" fmla="*/ 93086 w 1127243"/>
              <a:gd name="connsiteY71" fmla="*/ 453789 h 907579"/>
              <a:gd name="connsiteX72" fmla="*/ 46543 w 1127243"/>
              <a:gd name="connsiteY72" fmla="*/ 500331 h 907579"/>
              <a:gd name="connsiteX73" fmla="*/ 0 w 1127243"/>
              <a:gd name="connsiteY73" fmla="*/ 453789 h 907579"/>
              <a:gd name="connsiteX74" fmla="*/ 46543 w 1127243"/>
              <a:gd name="connsiteY74" fmla="*/ 407247 h 907579"/>
              <a:gd name="connsiteX75" fmla="*/ 1080700 w 1127243"/>
              <a:gd name="connsiteY75" fmla="*/ 203623 h 907579"/>
              <a:gd name="connsiteX76" fmla="*/ 1127243 w 1127243"/>
              <a:gd name="connsiteY76" fmla="*/ 250165 h 907579"/>
              <a:gd name="connsiteX77" fmla="*/ 1080700 w 1127243"/>
              <a:gd name="connsiteY77" fmla="*/ 296707 h 907579"/>
              <a:gd name="connsiteX78" fmla="*/ 1034157 w 1127243"/>
              <a:gd name="connsiteY78" fmla="*/ 250165 h 907579"/>
              <a:gd name="connsiteX79" fmla="*/ 1080700 w 1127243"/>
              <a:gd name="connsiteY79" fmla="*/ 203623 h 907579"/>
              <a:gd name="connsiteX80" fmla="*/ 822162 w 1127243"/>
              <a:gd name="connsiteY80" fmla="*/ 203623 h 907579"/>
              <a:gd name="connsiteX81" fmla="*/ 868705 w 1127243"/>
              <a:gd name="connsiteY81" fmla="*/ 250165 h 907579"/>
              <a:gd name="connsiteX82" fmla="*/ 822162 w 1127243"/>
              <a:gd name="connsiteY82" fmla="*/ 296707 h 907579"/>
              <a:gd name="connsiteX83" fmla="*/ 775619 w 1127243"/>
              <a:gd name="connsiteY83" fmla="*/ 250165 h 907579"/>
              <a:gd name="connsiteX84" fmla="*/ 822162 w 1127243"/>
              <a:gd name="connsiteY84" fmla="*/ 203623 h 907579"/>
              <a:gd name="connsiteX85" fmla="*/ 563622 w 1127243"/>
              <a:gd name="connsiteY85" fmla="*/ 203623 h 907579"/>
              <a:gd name="connsiteX86" fmla="*/ 610165 w 1127243"/>
              <a:gd name="connsiteY86" fmla="*/ 250165 h 907579"/>
              <a:gd name="connsiteX87" fmla="*/ 563622 w 1127243"/>
              <a:gd name="connsiteY87" fmla="*/ 296707 h 907579"/>
              <a:gd name="connsiteX88" fmla="*/ 517079 w 1127243"/>
              <a:gd name="connsiteY88" fmla="*/ 250165 h 907579"/>
              <a:gd name="connsiteX89" fmla="*/ 563622 w 1127243"/>
              <a:gd name="connsiteY89" fmla="*/ 203623 h 907579"/>
              <a:gd name="connsiteX90" fmla="*/ 305083 w 1127243"/>
              <a:gd name="connsiteY90" fmla="*/ 203623 h 907579"/>
              <a:gd name="connsiteX91" fmla="*/ 351626 w 1127243"/>
              <a:gd name="connsiteY91" fmla="*/ 250165 h 907579"/>
              <a:gd name="connsiteX92" fmla="*/ 305083 w 1127243"/>
              <a:gd name="connsiteY92" fmla="*/ 296707 h 907579"/>
              <a:gd name="connsiteX93" fmla="*/ 258540 w 1127243"/>
              <a:gd name="connsiteY93" fmla="*/ 250165 h 907579"/>
              <a:gd name="connsiteX94" fmla="*/ 305083 w 1127243"/>
              <a:gd name="connsiteY94" fmla="*/ 203623 h 907579"/>
              <a:gd name="connsiteX95" fmla="*/ 46543 w 1127243"/>
              <a:gd name="connsiteY95" fmla="*/ 203623 h 907579"/>
              <a:gd name="connsiteX96" fmla="*/ 93086 w 1127243"/>
              <a:gd name="connsiteY96" fmla="*/ 250165 h 907579"/>
              <a:gd name="connsiteX97" fmla="*/ 46543 w 1127243"/>
              <a:gd name="connsiteY97" fmla="*/ 296707 h 907579"/>
              <a:gd name="connsiteX98" fmla="*/ 0 w 1127243"/>
              <a:gd name="connsiteY98" fmla="*/ 250165 h 907579"/>
              <a:gd name="connsiteX99" fmla="*/ 46543 w 1127243"/>
              <a:gd name="connsiteY99" fmla="*/ 203623 h 907579"/>
              <a:gd name="connsiteX100" fmla="*/ 1080700 w 1127243"/>
              <a:gd name="connsiteY100" fmla="*/ 0 h 907579"/>
              <a:gd name="connsiteX101" fmla="*/ 1127243 w 1127243"/>
              <a:gd name="connsiteY101" fmla="*/ 46542 h 907579"/>
              <a:gd name="connsiteX102" fmla="*/ 1080700 w 1127243"/>
              <a:gd name="connsiteY102" fmla="*/ 93084 h 907579"/>
              <a:gd name="connsiteX103" fmla="*/ 1034157 w 1127243"/>
              <a:gd name="connsiteY103" fmla="*/ 46542 h 907579"/>
              <a:gd name="connsiteX104" fmla="*/ 1080700 w 1127243"/>
              <a:gd name="connsiteY104" fmla="*/ 0 h 907579"/>
              <a:gd name="connsiteX105" fmla="*/ 822162 w 1127243"/>
              <a:gd name="connsiteY105" fmla="*/ 0 h 907579"/>
              <a:gd name="connsiteX106" fmla="*/ 868705 w 1127243"/>
              <a:gd name="connsiteY106" fmla="*/ 46542 h 907579"/>
              <a:gd name="connsiteX107" fmla="*/ 822162 w 1127243"/>
              <a:gd name="connsiteY107" fmla="*/ 93084 h 907579"/>
              <a:gd name="connsiteX108" fmla="*/ 775619 w 1127243"/>
              <a:gd name="connsiteY108" fmla="*/ 46542 h 907579"/>
              <a:gd name="connsiteX109" fmla="*/ 822162 w 1127243"/>
              <a:gd name="connsiteY109" fmla="*/ 0 h 907579"/>
              <a:gd name="connsiteX110" fmla="*/ 563622 w 1127243"/>
              <a:gd name="connsiteY110" fmla="*/ 0 h 907579"/>
              <a:gd name="connsiteX111" fmla="*/ 610165 w 1127243"/>
              <a:gd name="connsiteY111" fmla="*/ 46542 h 907579"/>
              <a:gd name="connsiteX112" fmla="*/ 563622 w 1127243"/>
              <a:gd name="connsiteY112" fmla="*/ 93084 h 907579"/>
              <a:gd name="connsiteX113" fmla="*/ 517079 w 1127243"/>
              <a:gd name="connsiteY113" fmla="*/ 46542 h 907579"/>
              <a:gd name="connsiteX114" fmla="*/ 563622 w 1127243"/>
              <a:gd name="connsiteY114" fmla="*/ 0 h 907579"/>
              <a:gd name="connsiteX115" fmla="*/ 305083 w 1127243"/>
              <a:gd name="connsiteY115" fmla="*/ 0 h 907579"/>
              <a:gd name="connsiteX116" fmla="*/ 351626 w 1127243"/>
              <a:gd name="connsiteY116" fmla="*/ 46542 h 907579"/>
              <a:gd name="connsiteX117" fmla="*/ 305083 w 1127243"/>
              <a:gd name="connsiteY117" fmla="*/ 93084 h 907579"/>
              <a:gd name="connsiteX118" fmla="*/ 258540 w 1127243"/>
              <a:gd name="connsiteY118" fmla="*/ 46542 h 907579"/>
              <a:gd name="connsiteX119" fmla="*/ 305083 w 1127243"/>
              <a:gd name="connsiteY119" fmla="*/ 0 h 907579"/>
              <a:gd name="connsiteX120" fmla="*/ 46543 w 1127243"/>
              <a:gd name="connsiteY120" fmla="*/ 0 h 907579"/>
              <a:gd name="connsiteX121" fmla="*/ 93086 w 1127243"/>
              <a:gd name="connsiteY121" fmla="*/ 46542 h 907579"/>
              <a:gd name="connsiteX122" fmla="*/ 46543 w 1127243"/>
              <a:gd name="connsiteY122" fmla="*/ 93084 h 907579"/>
              <a:gd name="connsiteX123" fmla="*/ 0 w 1127243"/>
              <a:gd name="connsiteY123" fmla="*/ 46542 h 907579"/>
              <a:gd name="connsiteX124" fmla="*/ 46543 w 1127243"/>
              <a:gd name="connsiteY124" fmla="*/ 0 h 907579"/>
            </a:gdLst>
            <a:ahLst/>
            <a:cxnLst/>
            <a:rect l="l" t="t" r="r" b="b"/>
            <a:pathLst>
              <a:path w="1127243" h="907579">
                <a:moveTo>
                  <a:pt x="1080700" y="814495"/>
                </a:moveTo>
                <a:cubicBezTo>
                  <a:pt x="1106405" y="814495"/>
                  <a:pt x="1127243" y="835333"/>
                  <a:pt x="1127243" y="861037"/>
                </a:cubicBezTo>
                <a:cubicBezTo>
                  <a:pt x="1127243" y="886741"/>
                  <a:pt x="1106405" y="907579"/>
                  <a:pt x="1080700" y="907579"/>
                </a:cubicBezTo>
                <a:cubicBezTo>
                  <a:pt x="1054995" y="907579"/>
                  <a:pt x="1034157" y="886741"/>
                  <a:pt x="1034157" y="861037"/>
                </a:cubicBezTo>
                <a:cubicBezTo>
                  <a:pt x="1034157" y="835333"/>
                  <a:pt x="1054995" y="814495"/>
                  <a:pt x="1080700" y="814495"/>
                </a:cubicBezTo>
                <a:close/>
                <a:moveTo>
                  <a:pt x="822162" y="814495"/>
                </a:moveTo>
                <a:cubicBezTo>
                  <a:pt x="847867" y="814495"/>
                  <a:pt x="868705" y="835333"/>
                  <a:pt x="868705" y="861037"/>
                </a:cubicBezTo>
                <a:cubicBezTo>
                  <a:pt x="868705" y="886741"/>
                  <a:pt x="847867" y="907579"/>
                  <a:pt x="822162" y="907579"/>
                </a:cubicBezTo>
                <a:cubicBezTo>
                  <a:pt x="796457" y="907579"/>
                  <a:pt x="775619" y="886741"/>
                  <a:pt x="775619" y="861037"/>
                </a:cubicBezTo>
                <a:cubicBezTo>
                  <a:pt x="775619" y="835333"/>
                  <a:pt x="796457" y="814495"/>
                  <a:pt x="822162" y="814495"/>
                </a:cubicBezTo>
                <a:close/>
                <a:moveTo>
                  <a:pt x="563622" y="814495"/>
                </a:moveTo>
                <a:cubicBezTo>
                  <a:pt x="589327" y="814495"/>
                  <a:pt x="610165" y="835333"/>
                  <a:pt x="610165" y="861037"/>
                </a:cubicBezTo>
                <a:cubicBezTo>
                  <a:pt x="610165" y="886741"/>
                  <a:pt x="589327" y="907579"/>
                  <a:pt x="563622" y="907579"/>
                </a:cubicBezTo>
                <a:cubicBezTo>
                  <a:pt x="537917" y="907579"/>
                  <a:pt x="517079" y="886741"/>
                  <a:pt x="517079" y="861037"/>
                </a:cubicBezTo>
                <a:cubicBezTo>
                  <a:pt x="517079" y="835333"/>
                  <a:pt x="537917" y="814495"/>
                  <a:pt x="563622" y="814495"/>
                </a:cubicBezTo>
                <a:close/>
                <a:moveTo>
                  <a:pt x="305083" y="814495"/>
                </a:moveTo>
                <a:cubicBezTo>
                  <a:pt x="330788" y="814495"/>
                  <a:pt x="351626" y="835333"/>
                  <a:pt x="351626" y="861037"/>
                </a:cubicBezTo>
                <a:cubicBezTo>
                  <a:pt x="351626" y="886741"/>
                  <a:pt x="330788" y="907579"/>
                  <a:pt x="305083" y="907579"/>
                </a:cubicBezTo>
                <a:cubicBezTo>
                  <a:pt x="279378" y="907579"/>
                  <a:pt x="258540" y="886741"/>
                  <a:pt x="258540" y="861037"/>
                </a:cubicBezTo>
                <a:cubicBezTo>
                  <a:pt x="258540" y="835333"/>
                  <a:pt x="279378" y="814495"/>
                  <a:pt x="305083" y="814495"/>
                </a:cubicBezTo>
                <a:close/>
                <a:moveTo>
                  <a:pt x="46543" y="814495"/>
                </a:moveTo>
                <a:cubicBezTo>
                  <a:pt x="72248" y="814495"/>
                  <a:pt x="93086" y="835333"/>
                  <a:pt x="93086" y="861037"/>
                </a:cubicBezTo>
                <a:cubicBezTo>
                  <a:pt x="93086" y="886741"/>
                  <a:pt x="72248" y="907579"/>
                  <a:pt x="46543" y="907579"/>
                </a:cubicBezTo>
                <a:cubicBezTo>
                  <a:pt x="20838" y="907579"/>
                  <a:pt x="0" y="886741"/>
                  <a:pt x="0" y="861037"/>
                </a:cubicBezTo>
                <a:cubicBezTo>
                  <a:pt x="0" y="835333"/>
                  <a:pt x="20838" y="814495"/>
                  <a:pt x="46543" y="814495"/>
                </a:cubicBezTo>
                <a:close/>
                <a:moveTo>
                  <a:pt x="1080700" y="610871"/>
                </a:moveTo>
                <a:cubicBezTo>
                  <a:pt x="1106405" y="610871"/>
                  <a:pt x="1127243" y="631709"/>
                  <a:pt x="1127243" y="657413"/>
                </a:cubicBezTo>
                <a:cubicBezTo>
                  <a:pt x="1127243" y="683117"/>
                  <a:pt x="1106405" y="703955"/>
                  <a:pt x="1080700" y="703955"/>
                </a:cubicBezTo>
                <a:cubicBezTo>
                  <a:pt x="1054995" y="703955"/>
                  <a:pt x="1034157" y="683117"/>
                  <a:pt x="1034157" y="657413"/>
                </a:cubicBezTo>
                <a:cubicBezTo>
                  <a:pt x="1034157" y="631709"/>
                  <a:pt x="1054995" y="610871"/>
                  <a:pt x="1080700" y="610871"/>
                </a:cubicBezTo>
                <a:close/>
                <a:moveTo>
                  <a:pt x="822162" y="610871"/>
                </a:moveTo>
                <a:cubicBezTo>
                  <a:pt x="847867" y="610871"/>
                  <a:pt x="868705" y="631709"/>
                  <a:pt x="868705" y="657413"/>
                </a:cubicBezTo>
                <a:cubicBezTo>
                  <a:pt x="868705" y="683117"/>
                  <a:pt x="847867" y="703955"/>
                  <a:pt x="822162" y="703955"/>
                </a:cubicBezTo>
                <a:cubicBezTo>
                  <a:pt x="796457" y="703955"/>
                  <a:pt x="775619" y="683117"/>
                  <a:pt x="775619" y="657413"/>
                </a:cubicBezTo>
                <a:cubicBezTo>
                  <a:pt x="775619" y="631709"/>
                  <a:pt x="796457" y="610871"/>
                  <a:pt x="822162" y="610871"/>
                </a:cubicBezTo>
                <a:close/>
                <a:moveTo>
                  <a:pt x="563622" y="610871"/>
                </a:moveTo>
                <a:cubicBezTo>
                  <a:pt x="589327" y="610871"/>
                  <a:pt x="610165" y="631709"/>
                  <a:pt x="610165" y="657413"/>
                </a:cubicBezTo>
                <a:cubicBezTo>
                  <a:pt x="610165" y="683117"/>
                  <a:pt x="589327" y="703955"/>
                  <a:pt x="563622" y="703955"/>
                </a:cubicBezTo>
                <a:cubicBezTo>
                  <a:pt x="537917" y="703955"/>
                  <a:pt x="517079" y="683117"/>
                  <a:pt x="517079" y="657413"/>
                </a:cubicBezTo>
                <a:cubicBezTo>
                  <a:pt x="517079" y="631709"/>
                  <a:pt x="537917" y="610871"/>
                  <a:pt x="563622" y="610871"/>
                </a:cubicBezTo>
                <a:close/>
                <a:moveTo>
                  <a:pt x="305083" y="610871"/>
                </a:moveTo>
                <a:cubicBezTo>
                  <a:pt x="330788" y="610871"/>
                  <a:pt x="351626" y="631709"/>
                  <a:pt x="351626" y="657413"/>
                </a:cubicBezTo>
                <a:cubicBezTo>
                  <a:pt x="351626" y="683117"/>
                  <a:pt x="330788" y="703955"/>
                  <a:pt x="305083" y="703955"/>
                </a:cubicBezTo>
                <a:cubicBezTo>
                  <a:pt x="279378" y="703955"/>
                  <a:pt x="258540" y="683117"/>
                  <a:pt x="258540" y="657413"/>
                </a:cubicBezTo>
                <a:cubicBezTo>
                  <a:pt x="258540" y="631709"/>
                  <a:pt x="279378" y="610871"/>
                  <a:pt x="305083" y="610871"/>
                </a:cubicBezTo>
                <a:close/>
                <a:moveTo>
                  <a:pt x="46543" y="610871"/>
                </a:moveTo>
                <a:cubicBezTo>
                  <a:pt x="72248" y="610871"/>
                  <a:pt x="93086" y="631709"/>
                  <a:pt x="93086" y="657413"/>
                </a:cubicBezTo>
                <a:cubicBezTo>
                  <a:pt x="93086" y="683117"/>
                  <a:pt x="72248" y="703955"/>
                  <a:pt x="46543" y="703955"/>
                </a:cubicBezTo>
                <a:cubicBezTo>
                  <a:pt x="20838" y="703955"/>
                  <a:pt x="0" y="683117"/>
                  <a:pt x="0" y="657413"/>
                </a:cubicBezTo>
                <a:cubicBezTo>
                  <a:pt x="0" y="631709"/>
                  <a:pt x="20838" y="610871"/>
                  <a:pt x="46543" y="610871"/>
                </a:cubicBezTo>
                <a:close/>
                <a:moveTo>
                  <a:pt x="1080700" y="407247"/>
                </a:moveTo>
                <a:cubicBezTo>
                  <a:pt x="1106405" y="407247"/>
                  <a:pt x="1127243" y="428085"/>
                  <a:pt x="1127243" y="453789"/>
                </a:cubicBezTo>
                <a:cubicBezTo>
                  <a:pt x="1127243" y="479493"/>
                  <a:pt x="1106405" y="500331"/>
                  <a:pt x="1080700" y="500331"/>
                </a:cubicBezTo>
                <a:cubicBezTo>
                  <a:pt x="1054995" y="500331"/>
                  <a:pt x="1034157" y="479493"/>
                  <a:pt x="1034157" y="453789"/>
                </a:cubicBezTo>
                <a:cubicBezTo>
                  <a:pt x="1034157" y="428085"/>
                  <a:pt x="1054995" y="407247"/>
                  <a:pt x="1080700" y="407247"/>
                </a:cubicBezTo>
                <a:close/>
                <a:moveTo>
                  <a:pt x="822162" y="407247"/>
                </a:moveTo>
                <a:cubicBezTo>
                  <a:pt x="847867" y="407247"/>
                  <a:pt x="868705" y="428085"/>
                  <a:pt x="868705" y="453789"/>
                </a:cubicBezTo>
                <a:cubicBezTo>
                  <a:pt x="868705" y="479493"/>
                  <a:pt x="847867" y="500331"/>
                  <a:pt x="822162" y="500331"/>
                </a:cubicBezTo>
                <a:cubicBezTo>
                  <a:pt x="796457" y="500331"/>
                  <a:pt x="775619" y="479493"/>
                  <a:pt x="775619" y="453789"/>
                </a:cubicBezTo>
                <a:cubicBezTo>
                  <a:pt x="775619" y="428085"/>
                  <a:pt x="796457" y="407247"/>
                  <a:pt x="822162" y="407247"/>
                </a:cubicBezTo>
                <a:close/>
                <a:moveTo>
                  <a:pt x="563622" y="407247"/>
                </a:moveTo>
                <a:cubicBezTo>
                  <a:pt x="589327" y="407247"/>
                  <a:pt x="610165" y="428085"/>
                  <a:pt x="610165" y="453789"/>
                </a:cubicBezTo>
                <a:cubicBezTo>
                  <a:pt x="610165" y="479493"/>
                  <a:pt x="589327" y="500331"/>
                  <a:pt x="563622" y="500331"/>
                </a:cubicBezTo>
                <a:cubicBezTo>
                  <a:pt x="537917" y="500331"/>
                  <a:pt x="517079" y="479493"/>
                  <a:pt x="517079" y="453789"/>
                </a:cubicBezTo>
                <a:cubicBezTo>
                  <a:pt x="517079" y="428085"/>
                  <a:pt x="537917" y="407247"/>
                  <a:pt x="563622" y="407247"/>
                </a:cubicBezTo>
                <a:close/>
                <a:moveTo>
                  <a:pt x="305083" y="407247"/>
                </a:moveTo>
                <a:cubicBezTo>
                  <a:pt x="330788" y="407247"/>
                  <a:pt x="351626" y="428085"/>
                  <a:pt x="351626" y="453789"/>
                </a:cubicBezTo>
                <a:cubicBezTo>
                  <a:pt x="351626" y="479493"/>
                  <a:pt x="330788" y="500331"/>
                  <a:pt x="305083" y="500331"/>
                </a:cubicBezTo>
                <a:cubicBezTo>
                  <a:pt x="279378" y="500331"/>
                  <a:pt x="258540" y="479493"/>
                  <a:pt x="258540" y="453789"/>
                </a:cubicBezTo>
                <a:cubicBezTo>
                  <a:pt x="258540" y="428085"/>
                  <a:pt x="279378" y="407247"/>
                  <a:pt x="305083" y="407247"/>
                </a:cubicBezTo>
                <a:close/>
                <a:moveTo>
                  <a:pt x="46543" y="407247"/>
                </a:moveTo>
                <a:cubicBezTo>
                  <a:pt x="72248" y="407247"/>
                  <a:pt x="93086" y="428085"/>
                  <a:pt x="93086" y="453789"/>
                </a:cubicBezTo>
                <a:cubicBezTo>
                  <a:pt x="93086" y="479493"/>
                  <a:pt x="72248" y="500331"/>
                  <a:pt x="46543" y="500331"/>
                </a:cubicBezTo>
                <a:cubicBezTo>
                  <a:pt x="20838" y="500331"/>
                  <a:pt x="0" y="479493"/>
                  <a:pt x="0" y="453789"/>
                </a:cubicBezTo>
                <a:cubicBezTo>
                  <a:pt x="0" y="428085"/>
                  <a:pt x="20838" y="407247"/>
                  <a:pt x="46543" y="407247"/>
                </a:cubicBezTo>
                <a:close/>
                <a:moveTo>
                  <a:pt x="1080700" y="203623"/>
                </a:moveTo>
                <a:cubicBezTo>
                  <a:pt x="1106405" y="203623"/>
                  <a:pt x="1127243" y="224461"/>
                  <a:pt x="1127243" y="250165"/>
                </a:cubicBezTo>
                <a:cubicBezTo>
                  <a:pt x="1127243" y="275869"/>
                  <a:pt x="1106405" y="296707"/>
                  <a:pt x="1080700" y="296707"/>
                </a:cubicBezTo>
                <a:cubicBezTo>
                  <a:pt x="1054995" y="296707"/>
                  <a:pt x="1034157" y="275869"/>
                  <a:pt x="1034157" y="250165"/>
                </a:cubicBezTo>
                <a:cubicBezTo>
                  <a:pt x="1034157" y="224461"/>
                  <a:pt x="1054995" y="203623"/>
                  <a:pt x="1080700" y="203623"/>
                </a:cubicBezTo>
                <a:close/>
                <a:moveTo>
                  <a:pt x="822162" y="203623"/>
                </a:moveTo>
                <a:cubicBezTo>
                  <a:pt x="847867" y="203623"/>
                  <a:pt x="868705" y="224461"/>
                  <a:pt x="868705" y="250165"/>
                </a:cubicBezTo>
                <a:cubicBezTo>
                  <a:pt x="868705" y="275869"/>
                  <a:pt x="847867" y="296707"/>
                  <a:pt x="822162" y="296707"/>
                </a:cubicBezTo>
                <a:cubicBezTo>
                  <a:pt x="796457" y="296707"/>
                  <a:pt x="775619" y="275869"/>
                  <a:pt x="775619" y="250165"/>
                </a:cubicBezTo>
                <a:cubicBezTo>
                  <a:pt x="775619" y="224461"/>
                  <a:pt x="796457" y="203623"/>
                  <a:pt x="822162" y="203623"/>
                </a:cubicBezTo>
                <a:close/>
                <a:moveTo>
                  <a:pt x="563622" y="203623"/>
                </a:moveTo>
                <a:cubicBezTo>
                  <a:pt x="589327" y="203623"/>
                  <a:pt x="610165" y="224461"/>
                  <a:pt x="610165" y="250165"/>
                </a:cubicBezTo>
                <a:cubicBezTo>
                  <a:pt x="610165" y="275869"/>
                  <a:pt x="589327" y="296707"/>
                  <a:pt x="563622" y="296707"/>
                </a:cubicBezTo>
                <a:cubicBezTo>
                  <a:pt x="537917" y="296707"/>
                  <a:pt x="517079" y="275869"/>
                  <a:pt x="517079" y="250165"/>
                </a:cubicBezTo>
                <a:cubicBezTo>
                  <a:pt x="517079" y="224461"/>
                  <a:pt x="537917" y="203623"/>
                  <a:pt x="563622" y="203623"/>
                </a:cubicBezTo>
                <a:close/>
                <a:moveTo>
                  <a:pt x="305083" y="203623"/>
                </a:moveTo>
                <a:cubicBezTo>
                  <a:pt x="330788" y="203623"/>
                  <a:pt x="351626" y="224461"/>
                  <a:pt x="351626" y="250165"/>
                </a:cubicBezTo>
                <a:cubicBezTo>
                  <a:pt x="351626" y="275869"/>
                  <a:pt x="330788" y="296707"/>
                  <a:pt x="305083" y="296707"/>
                </a:cubicBezTo>
                <a:cubicBezTo>
                  <a:pt x="279378" y="296707"/>
                  <a:pt x="258540" y="275869"/>
                  <a:pt x="258540" y="250165"/>
                </a:cubicBezTo>
                <a:cubicBezTo>
                  <a:pt x="258540" y="224461"/>
                  <a:pt x="279378" y="203623"/>
                  <a:pt x="305083" y="203623"/>
                </a:cubicBezTo>
                <a:close/>
                <a:moveTo>
                  <a:pt x="46543" y="203623"/>
                </a:moveTo>
                <a:cubicBezTo>
                  <a:pt x="72248" y="203623"/>
                  <a:pt x="93086" y="224461"/>
                  <a:pt x="93086" y="250165"/>
                </a:cubicBezTo>
                <a:cubicBezTo>
                  <a:pt x="93086" y="275869"/>
                  <a:pt x="72248" y="296707"/>
                  <a:pt x="46543" y="296707"/>
                </a:cubicBezTo>
                <a:cubicBezTo>
                  <a:pt x="20838" y="296707"/>
                  <a:pt x="0" y="275869"/>
                  <a:pt x="0" y="250165"/>
                </a:cubicBezTo>
                <a:cubicBezTo>
                  <a:pt x="0" y="224461"/>
                  <a:pt x="20838" y="203623"/>
                  <a:pt x="46543" y="203623"/>
                </a:cubicBezTo>
                <a:close/>
                <a:moveTo>
                  <a:pt x="1080700" y="0"/>
                </a:moveTo>
                <a:cubicBezTo>
                  <a:pt x="1106405" y="0"/>
                  <a:pt x="1127243" y="20838"/>
                  <a:pt x="1127243" y="46542"/>
                </a:cubicBezTo>
                <a:cubicBezTo>
                  <a:pt x="1127243" y="72246"/>
                  <a:pt x="1106405" y="93084"/>
                  <a:pt x="1080700" y="93084"/>
                </a:cubicBezTo>
                <a:cubicBezTo>
                  <a:pt x="1054995" y="93084"/>
                  <a:pt x="1034157" y="72246"/>
                  <a:pt x="1034157" y="46542"/>
                </a:cubicBezTo>
                <a:cubicBezTo>
                  <a:pt x="1034157" y="20838"/>
                  <a:pt x="1054995" y="0"/>
                  <a:pt x="1080700" y="0"/>
                </a:cubicBezTo>
                <a:close/>
                <a:moveTo>
                  <a:pt x="822162" y="0"/>
                </a:moveTo>
                <a:cubicBezTo>
                  <a:pt x="847867" y="0"/>
                  <a:pt x="868705" y="20838"/>
                  <a:pt x="868705" y="46542"/>
                </a:cubicBezTo>
                <a:cubicBezTo>
                  <a:pt x="868705" y="72246"/>
                  <a:pt x="847867" y="93084"/>
                  <a:pt x="822162" y="93084"/>
                </a:cubicBezTo>
                <a:cubicBezTo>
                  <a:pt x="796457" y="93084"/>
                  <a:pt x="775619" y="72246"/>
                  <a:pt x="775619" y="46542"/>
                </a:cubicBezTo>
                <a:cubicBezTo>
                  <a:pt x="775619" y="20838"/>
                  <a:pt x="796457" y="0"/>
                  <a:pt x="822162" y="0"/>
                </a:cubicBezTo>
                <a:close/>
                <a:moveTo>
                  <a:pt x="563622" y="0"/>
                </a:moveTo>
                <a:cubicBezTo>
                  <a:pt x="589327" y="0"/>
                  <a:pt x="610165" y="20838"/>
                  <a:pt x="610165" y="46542"/>
                </a:cubicBezTo>
                <a:cubicBezTo>
                  <a:pt x="610165" y="72246"/>
                  <a:pt x="589327" y="93084"/>
                  <a:pt x="563622" y="93084"/>
                </a:cubicBezTo>
                <a:cubicBezTo>
                  <a:pt x="537917" y="93084"/>
                  <a:pt x="517079" y="72246"/>
                  <a:pt x="517079" y="46542"/>
                </a:cubicBezTo>
                <a:cubicBezTo>
                  <a:pt x="517079" y="20838"/>
                  <a:pt x="537917" y="0"/>
                  <a:pt x="563622" y="0"/>
                </a:cubicBezTo>
                <a:close/>
                <a:moveTo>
                  <a:pt x="305083" y="0"/>
                </a:moveTo>
                <a:cubicBezTo>
                  <a:pt x="330788" y="0"/>
                  <a:pt x="351626" y="20838"/>
                  <a:pt x="351626" y="46542"/>
                </a:cubicBezTo>
                <a:cubicBezTo>
                  <a:pt x="351626" y="72246"/>
                  <a:pt x="330788" y="93084"/>
                  <a:pt x="305083" y="93084"/>
                </a:cubicBezTo>
                <a:cubicBezTo>
                  <a:pt x="279378" y="93084"/>
                  <a:pt x="258540" y="72246"/>
                  <a:pt x="258540" y="46542"/>
                </a:cubicBezTo>
                <a:cubicBezTo>
                  <a:pt x="258540" y="20838"/>
                  <a:pt x="279378" y="0"/>
                  <a:pt x="305083" y="0"/>
                </a:cubicBezTo>
                <a:close/>
                <a:moveTo>
                  <a:pt x="46543" y="0"/>
                </a:moveTo>
                <a:cubicBezTo>
                  <a:pt x="72248" y="0"/>
                  <a:pt x="93086" y="20838"/>
                  <a:pt x="93086" y="46542"/>
                </a:cubicBezTo>
                <a:cubicBezTo>
                  <a:pt x="93086" y="72246"/>
                  <a:pt x="72248" y="93084"/>
                  <a:pt x="46543" y="93084"/>
                </a:cubicBezTo>
                <a:cubicBezTo>
                  <a:pt x="20838" y="93084"/>
                  <a:pt x="0" y="72246"/>
                  <a:pt x="0" y="46542"/>
                </a:cubicBezTo>
                <a:cubicBezTo>
                  <a:pt x="0" y="20838"/>
                  <a:pt x="20838" y="0"/>
                  <a:pt x="46543" y="0"/>
                </a:cubicBezTo>
                <a:close/>
              </a:path>
            </a:pathLst>
          </a:custGeom>
          <a:gradFill>
            <a:gsLst>
              <a:gs pos="0">
                <a:schemeClr val="accent1">
                  <a:lumMod val="5000"/>
                  <a:lumOff val="95000"/>
                </a:schemeClr>
              </a:gs>
              <a:gs pos="100000">
                <a:schemeClr val="accent1">
                  <a:lumMod val="60000"/>
                  <a:lumOff val="40000"/>
                  <a:alpha val="10000"/>
                </a:schemeClr>
              </a:gs>
            </a:gsLst>
            <a:lin ang="5400000" scaled="0"/>
          </a:gradFill>
          <a:ln w="12700" cap="sq">
            <a:noFill/>
            <a:miter/>
          </a:ln>
        </p:spPr>
        <p:txBody>
          <a:bodyPr vert="horz" wrap="square" lIns="91440" tIns="45720" rIns="91440" bIns="45720" rtlCol="0" anchor="ctr"/>
          <a:lstStyle/>
          <a:p>
            <a:pPr algn="ctr">
              <a:lnSpc>
                <a:spcPct val="110000"/>
              </a:lnSpc>
            </a:pPr>
            <a:endParaRPr kumimoji="1" lang="zh-CN" altLang="en-US"/>
          </a:p>
        </p:txBody>
      </p:sp>
      <p:sp>
        <p:nvSpPr>
          <p:cNvPr id="18" name="标题 1"/>
          <p:cNvSpPr txBox="1"/>
          <p:nvPr/>
        </p:nvSpPr>
        <p:spPr>
          <a:xfrm rot="16200000" flipV="1">
            <a:off x="10546755" y="321720"/>
            <a:ext cx="580515" cy="1025346"/>
          </a:xfrm>
          <a:custGeom>
            <a:avLst/>
            <a:gdLst>
              <a:gd name="connsiteX0" fmla="*/ 2078 w 361911"/>
              <a:gd name="connsiteY0" fmla="*/ 0 h 639233"/>
              <a:gd name="connsiteX1" fmla="*/ 361911 w 361911"/>
              <a:gd name="connsiteY1" fmla="*/ 319617 h 639233"/>
              <a:gd name="connsiteX2" fmla="*/ 2078 w 361911"/>
              <a:gd name="connsiteY2" fmla="*/ 639233 h 639233"/>
              <a:gd name="connsiteX3" fmla="*/ 0 w 361911"/>
              <a:gd name="connsiteY3" fmla="*/ 637387 h 639233"/>
              <a:gd name="connsiteX4" fmla="*/ 0 w 361911"/>
              <a:gd name="connsiteY4" fmla="*/ 1846 h 639233"/>
            </a:gdLst>
            <a:ahLst/>
            <a:cxnLst/>
            <a:rect l="l" t="t" r="r" b="b"/>
            <a:pathLst>
              <a:path w="361911" h="639233">
                <a:moveTo>
                  <a:pt x="2078" y="0"/>
                </a:moveTo>
                <a:lnTo>
                  <a:pt x="361911" y="319617"/>
                </a:lnTo>
                <a:lnTo>
                  <a:pt x="2078" y="639233"/>
                </a:lnTo>
                <a:lnTo>
                  <a:pt x="0" y="637387"/>
                </a:lnTo>
                <a:lnTo>
                  <a:pt x="0" y="1846"/>
                </a:lnTo>
                <a:close/>
              </a:path>
            </a:pathLst>
          </a:custGeom>
          <a:solidFill>
            <a:schemeClr val="accent1">
              <a:lumMod val="20000"/>
              <a:lumOff val="80000"/>
              <a:alpha val="20000"/>
            </a:schemeClr>
          </a:solidFill>
          <a:ln w="12700" cap="sq">
            <a:noFill/>
            <a:miter/>
          </a:ln>
        </p:spPr>
        <p:txBody>
          <a:bodyPr vert="horz" wrap="square" lIns="91440" tIns="45720" rIns="91440" bIns="45720" rtlCol="0" anchor="ctr"/>
          <a:lstStyle/>
          <a:p>
            <a:pPr algn="ctr">
              <a:lnSpc>
                <a:spcPct val="110000"/>
              </a:lnSpc>
            </a:pPr>
            <a:endParaRPr kumimoji="1" lang="zh-CN" altLang="en-US"/>
          </a:p>
        </p:txBody>
      </p:sp>
      <p:sp>
        <p:nvSpPr>
          <p:cNvPr id="19" name="标题 1" descr="7b0a2020202022776f7264617274223a2022220a7d0a"/>
          <p:cNvSpPr txBox="1"/>
          <p:nvPr/>
        </p:nvSpPr>
        <p:spPr>
          <a:xfrm>
            <a:off x="335647" y="404697"/>
            <a:ext cx="4690911" cy="373286"/>
          </a:xfrm>
          <a:prstGeom prst="rect">
            <a:avLst/>
          </a:prstGeom>
          <a:noFill/>
          <a:ln cap="sq">
            <a:noFill/>
          </a:ln>
        </p:spPr>
        <p:txBody>
          <a:bodyPr vert="horz" wrap="square" lIns="0" tIns="0" rIns="0" bIns="0" rtlCol="0" anchor="t"/>
          <a:lstStyle/>
          <a:p>
            <a:pPr algn="l">
              <a:lnSpc>
                <a:spcPct val="110000"/>
              </a:lnSpc>
            </a:pPr>
            <a:r>
              <a:rPr kumimoji="1" lang="en-US" altLang="zh-CN" sz="2400" b="1">
                <a:solidFill>
                  <a:schemeClr val="bg1"/>
                </a:solidFill>
                <a:effectLst/>
                <a:latin typeface="汉仪雅酷黑W" panose="00020600040101010101" charset="-122"/>
                <a:ea typeface="汉仪雅酷黑W" panose="00020600040101010101" charset="-122"/>
                <a:cs typeface="OPPOSans H" panose="00020600040101010101" charset="-122"/>
                <a:sym typeface="汉仪雅酷黑W" panose="00020600040101010101" charset="-122"/>
              </a:rPr>
              <a:t>I</a:t>
            </a:r>
            <a:r>
              <a:rPr kumimoji="1" lang="en-US" altLang="zh-CN" sz="2400" i="1">
                <a:gradFill>
                  <a:gsLst>
                    <a:gs pos="0">
                      <a:srgbClr val="2EB8F5"/>
                    </a:gs>
                    <a:gs pos="100000">
                      <a:srgbClr val="FFF001"/>
                    </a:gs>
                  </a:gsLst>
                  <a:path path="circle">
                    <a:fillToRect r="100000" b="100000"/>
                  </a:path>
                  <a:tileRect l="-100000" t="-100000"/>
                </a:gradFill>
                <a:effectLst/>
                <a:latin typeface="汉仪颜楷简" panose="00020600040101010101" charset="-122"/>
                <a:ea typeface="汉仪颜楷简" panose="00020600040101010101" charset="-122"/>
                <a:cs typeface="OPPOSans H" panose="00020600040101010101" charset="-122"/>
                <a:sym typeface="汉仪雅酷黑W" panose="00020600040101010101" charset="-122"/>
              </a:rPr>
              <a:t>NTERNATIONAL TRADE PRACTICE</a:t>
            </a:r>
            <a:endParaRPr kumimoji="1" lang="en-US" altLang="zh-CN" sz="2400" i="1">
              <a:gradFill>
                <a:gsLst>
                  <a:gs pos="0">
                    <a:srgbClr val="2EB8F5"/>
                  </a:gs>
                  <a:gs pos="100000">
                    <a:srgbClr val="FFF001"/>
                  </a:gs>
                </a:gsLst>
                <a:path path="circle">
                  <a:fillToRect r="100000" b="100000"/>
                </a:path>
                <a:tileRect l="-100000" t="-100000"/>
              </a:gradFill>
              <a:effectLst/>
              <a:latin typeface="汉仪颜楷简" panose="00020600040101010101" charset="-122"/>
              <a:ea typeface="汉仪颜楷简" panose="00020600040101010101" charset="-122"/>
              <a:cs typeface="OPPOSans H" panose="00020600040101010101" charset="-122"/>
              <a:sym typeface="汉仪雅酷黑W" panose="00020600040101010101" charset="-122"/>
            </a:endParaRPr>
          </a:p>
        </p:txBody>
      </p:sp>
      <p:sp>
        <p:nvSpPr>
          <p:cNvPr id="25" name="标题 1" descr="7b0a2020202022776f7264617274223a2022220a7d0a"/>
          <p:cNvSpPr txBox="1"/>
          <p:nvPr/>
        </p:nvSpPr>
        <p:spPr>
          <a:xfrm>
            <a:off x="983615" y="2853055"/>
            <a:ext cx="4797425" cy="1957705"/>
          </a:xfrm>
          <a:prstGeom prst="rect">
            <a:avLst/>
          </a:prstGeom>
          <a:noFill/>
          <a:ln>
            <a:noFill/>
          </a:ln>
          <a:effectLst/>
        </p:spPr>
        <p:txBody>
          <a:bodyPr vert="horz" wrap="square" lIns="0" tIns="0" rIns="0" bIns="0" rtlCol="0" anchor="ctr"/>
          <a:lstStyle/>
          <a:p>
            <a:pPr algn="l">
              <a:lnSpc>
                <a:spcPct val="130000"/>
              </a:lnSpc>
            </a:pPr>
            <a:r>
              <a:rPr kumimoji="1" lang="en-US" altLang="zh-CN" sz="5400" i="1">
                <a:ln/>
                <a:solidFill>
                  <a:srgbClr val="FFFF00"/>
                </a:solidFill>
                <a:effectLst>
                  <a:outerShdw blurRad="38100" dist="25400" dir="5400000" algn="ctr" rotWithShape="0">
                    <a:srgbClr val="6E747A">
                      <a:alpha val="43000"/>
                    </a:srgbClr>
                  </a:outerShdw>
                </a:effectLst>
                <a:latin typeface="汉仪铸字木头人简" panose="00020600040101010101" charset="-122"/>
                <a:ea typeface="汉仪铸字木头人简" panose="00020600040101010101" charset="-122"/>
                <a:cs typeface="OPPOSans H" panose="00020600040101010101" charset="-122"/>
              </a:rPr>
              <a:t>国际贸易</a:t>
            </a:r>
            <a:r>
              <a:rPr kumimoji="1" lang="en-US" altLang="zh-CN" sz="5400" i="1">
                <a:ln/>
                <a:solidFill>
                  <a:srgbClr val="FFFF00"/>
                </a:solidFill>
                <a:effectLst>
                  <a:outerShdw blurRad="38100" dist="25400" dir="5400000" algn="ctr" rotWithShape="0">
                    <a:srgbClr val="6E747A">
                      <a:alpha val="43000"/>
                    </a:srgbClr>
                  </a:outerShdw>
                </a:effectLst>
                <a:latin typeface="汉仪铸字木头人简" panose="00020600040101010101" charset="-122"/>
                <a:ea typeface="汉仪铸字木头人简" panose="00020600040101010101" charset="-122"/>
                <a:cs typeface="OPPOSans H" panose="00020600040101010101" charset="-122"/>
                <a:sym typeface="汉仪铸字木头人简" panose="00020600040101010101" charset="-122"/>
              </a:rPr>
              <a:t>实务</a:t>
            </a:r>
            <a:endParaRPr kumimoji="1" lang="en-US" altLang="zh-CN" sz="5400" i="1">
              <a:ln/>
              <a:solidFill>
                <a:srgbClr val="FFFF00"/>
              </a:solidFill>
              <a:effectLst>
                <a:outerShdw blurRad="38100" dist="25400" dir="5400000" algn="ctr" rotWithShape="0">
                  <a:srgbClr val="6E747A">
                    <a:alpha val="43000"/>
                  </a:srgbClr>
                </a:outerShdw>
              </a:effectLst>
              <a:latin typeface="汉仪铸字木头人简" panose="00020600040101010101" charset="-122"/>
              <a:ea typeface="汉仪铸字木头人简" panose="00020600040101010101" charset="-122"/>
              <a:cs typeface="OPPOSans H" panose="00020600040101010101" charset="-122"/>
              <a:sym typeface="汉仪铸字木头人简" panose="00020600040101010101" charset="-122"/>
            </a:endParaRPr>
          </a:p>
        </p:txBody>
      </p:sp>
      <p:pic>
        <p:nvPicPr>
          <p:cNvPr id="36" name="图片 35" descr="鲸鱼"/>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3863975" y="1484630"/>
            <a:ext cx="1537970" cy="1537970"/>
          </a:xfrm>
          <a:prstGeom prst="rect">
            <a:avLst/>
          </a:prstGeom>
        </p:spPr>
      </p:pic>
      <p:pic>
        <p:nvPicPr>
          <p:cNvPr id="43" name="图片 42" descr="海浪水花"/>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rot="19560000" flipH="1">
            <a:off x="2893060" y="2002155"/>
            <a:ext cx="812800" cy="812800"/>
          </a:xfrm>
          <a:prstGeom prst="rect">
            <a:avLst/>
          </a:prstGeom>
        </p:spPr>
      </p:pic>
      <p:sp>
        <p:nvSpPr>
          <p:cNvPr id="2" name="标题 1"/>
          <p:cNvSpPr txBox="1"/>
          <p:nvPr/>
        </p:nvSpPr>
        <p:spPr>
          <a:xfrm rot="2975273">
            <a:off x="7162165" y="376555"/>
            <a:ext cx="345440" cy="499110"/>
          </a:xfrm>
          <a:prstGeom prst="ellipse">
            <a:avLst/>
          </a:prstGeom>
          <a:noFill/>
          <a:ln w="317500" cap="sq">
            <a:gradFill>
              <a:gsLst>
                <a:gs pos="0">
                  <a:schemeClr val="accent1">
                    <a:lumMod val="5000"/>
                    <a:lumOff val="95000"/>
                    <a:alpha val="10000"/>
                  </a:schemeClr>
                </a:gs>
                <a:gs pos="100000">
                  <a:schemeClr val="accent1">
                    <a:lumMod val="20000"/>
                    <a:lumOff val="80000"/>
                  </a:schemeClr>
                </a:gs>
              </a:gsLst>
              <a:lin ang="5400000" scaled="0"/>
            </a:gradFill>
            <a:miter/>
          </a:ln>
        </p:spPr>
        <p:txBody>
          <a:bodyPr vert="horz" wrap="square" lIns="91440" tIns="45720" rIns="91440" bIns="45720" rtlCol="0" anchor="ctr"/>
          <a:p>
            <a:pPr algn="ctr">
              <a:lnSpc>
                <a:spcPct val="110000"/>
              </a:lnSpc>
            </a:pPr>
            <a:endParaRPr kumimoji="1" lang="zh-CN" altLang="en-US"/>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标题 1"/>
          <p:cNvSpPr txBox="1"/>
          <p:nvPr/>
        </p:nvSpPr>
        <p:spPr>
          <a:xfrm>
            <a:off x="0" y="0"/>
            <a:ext cx="12180888" cy="6858000"/>
          </a:xfrm>
          <a:prstGeom prst="rect">
            <a:avLst/>
          </a:prstGeom>
          <a:solidFill>
            <a:schemeClr val="bg1"/>
          </a:solidFill>
          <a:ln w="12700" cap="sq">
            <a:noFill/>
            <a:miter/>
          </a:ln>
        </p:spPr>
        <p:txBody>
          <a:bodyPr vert="horz" wrap="square" lIns="91440" tIns="45720" rIns="91440" bIns="45720" rtlCol="0" anchor="ctr"/>
          <a:lstStyle/>
          <a:p>
            <a:pPr algn="ctr">
              <a:lnSpc>
                <a:spcPct val="110000"/>
              </a:lnSpc>
            </a:pPr>
            <a:endParaRPr kumimoji="1" lang="zh-CN" altLang="en-US"/>
          </a:p>
        </p:txBody>
      </p:sp>
      <p:sp>
        <p:nvSpPr>
          <p:cNvPr id="3" name="标题 1"/>
          <p:cNvSpPr txBox="1"/>
          <p:nvPr>
            <p:custDataLst>
              <p:tags r:id="rId1"/>
            </p:custDataLst>
          </p:nvPr>
        </p:nvSpPr>
        <p:spPr>
          <a:xfrm>
            <a:off x="4282522" y="1256624"/>
            <a:ext cx="3626957" cy="4886326"/>
          </a:xfrm>
          <a:prstGeom prst="roundRect">
            <a:avLst>
              <a:gd name="adj" fmla="val 5972"/>
            </a:avLst>
          </a:prstGeom>
          <a:solidFill>
            <a:schemeClr val="bg1"/>
          </a:solidFill>
          <a:ln w="12700" cap="sq">
            <a:noFill/>
            <a:miter/>
          </a:ln>
          <a:effectLst>
            <a:outerShdw blurRad="508000" sx="101000" sy="101000" algn="ctr" rotWithShape="0">
              <a:schemeClr val="tx1">
                <a:lumMod val="85000"/>
                <a:lumOff val="15000"/>
                <a:alpha val="20000"/>
              </a:schemeClr>
            </a:outerShdw>
          </a:effectLst>
        </p:spPr>
        <p:txBody>
          <a:bodyPr vert="horz" wrap="square" lIns="91440" tIns="45720" rIns="91440" bIns="45720" rtlCol="0" anchor="ctr"/>
          <a:lstStyle/>
          <a:p>
            <a:pPr algn="ctr">
              <a:lnSpc>
                <a:spcPct val="110000"/>
              </a:lnSpc>
            </a:pPr>
            <a:endParaRPr kumimoji="1" lang="zh-CN" altLang="en-US"/>
          </a:p>
        </p:txBody>
      </p:sp>
      <p:sp>
        <p:nvSpPr>
          <p:cNvPr id="4" name="标题 1"/>
          <p:cNvSpPr txBox="1"/>
          <p:nvPr>
            <p:custDataLst>
              <p:tags r:id="rId2"/>
            </p:custDataLst>
          </p:nvPr>
        </p:nvSpPr>
        <p:spPr>
          <a:xfrm>
            <a:off x="1643787" y="1560356"/>
            <a:ext cx="1537155" cy="1537155"/>
          </a:xfrm>
          <a:prstGeom prst="roundRect">
            <a:avLst/>
          </a:prstGeom>
          <a:noFill/>
          <a:ln w="25400" cap="sq">
            <a:solidFill>
              <a:schemeClr val="accent1"/>
            </a:solidFill>
            <a:miter/>
          </a:ln>
        </p:spPr>
        <p:txBody>
          <a:bodyPr vert="horz" wrap="square" lIns="91440" tIns="45720" rIns="91440" bIns="45720" rtlCol="0" anchor="ctr"/>
          <a:lstStyle/>
          <a:p>
            <a:pPr algn="ctr">
              <a:lnSpc>
                <a:spcPct val="110000"/>
              </a:lnSpc>
            </a:pPr>
            <a:endParaRPr kumimoji="1" lang="zh-CN" altLang="en-US"/>
          </a:p>
        </p:txBody>
      </p:sp>
      <p:sp>
        <p:nvSpPr>
          <p:cNvPr id="5" name="标题 1"/>
          <p:cNvSpPr txBox="1"/>
          <p:nvPr>
            <p:custDataLst>
              <p:tags r:id="rId3"/>
            </p:custDataLst>
          </p:nvPr>
        </p:nvSpPr>
        <p:spPr>
          <a:xfrm>
            <a:off x="1943853" y="2620590"/>
            <a:ext cx="937023" cy="937023"/>
          </a:xfrm>
          <a:prstGeom prst="roundRect">
            <a:avLst>
              <a:gd name="adj" fmla="val 50000"/>
            </a:avLst>
          </a:prstGeom>
          <a:solidFill>
            <a:schemeClr val="accent1"/>
          </a:solidFill>
          <a:ln w="25400" cap="sq">
            <a:noFill/>
            <a:miter/>
          </a:ln>
        </p:spPr>
        <p:txBody>
          <a:bodyPr vert="horz" wrap="square" lIns="91440" tIns="45720" rIns="91440" bIns="45720" rtlCol="0" anchor="ctr"/>
          <a:lstStyle/>
          <a:p>
            <a:pPr algn="ctr">
              <a:lnSpc>
                <a:spcPct val="110000"/>
              </a:lnSpc>
            </a:pPr>
            <a:endParaRPr kumimoji="1" lang="zh-CN" altLang="en-US"/>
          </a:p>
        </p:txBody>
      </p:sp>
      <p:sp>
        <p:nvSpPr>
          <p:cNvPr id="6" name="标题 1"/>
          <p:cNvSpPr txBox="1"/>
          <p:nvPr>
            <p:custDataLst>
              <p:tags r:id="rId4"/>
            </p:custDataLst>
          </p:nvPr>
        </p:nvSpPr>
        <p:spPr>
          <a:xfrm>
            <a:off x="1705356" y="1612640"/>
            <a:ext cx="1414018" cy="1076857"/>
          </a:xfrm>
          <a:prstGeom prst="rect">
            <a:avLst/>
          </a:prstGeom>
          <a:noFill/>
          <a:ln>
            <a:noFill/>
          </a:ln>
        </p:spPr>
        <p:txBody>
          <a:bodyPr vert="horz" wrap="square" lIns="0" tIns="0" rIns="0" bIns="0" rtlCol="0" anchor="ctr"/>
          <a:lstStyle/>
          <a:p>
            <a:pPr algn="ctr">
              <a:lnSpc>
                <a:spcPct val="110000"/>
              </a:lnSpc>
            </a:pPr>
            <a:r>
              <a:rPr kumimoji="1" lang="en-US" altLang="zh-CN" sz="5400">
                <a:ln w="12700">
                  <a:noFill/>
                </a:ln>
                <a:solidFill>
                  <a:srgbClr val="265CEF">
                    <a:alpha val="100000"/>
                  </a:srgbClr>
                </a:solidFill>
                <a:latin typeface="Source Han Sans CN Bold" panose="020B0800000000000000" charset="-122"/>
                <a:ea typeface="Source Han Sans CN Bold" panose="020B0800000000000000" charset="-122"/>
                <a:cs typeface="Source Han Sans CN Bold" panose="020B0800000000000000" charset="-122"/>
              </a:rPr>
              <a:t>01</a:t>
            </a:r>
            <a:endParaRPr kumimoji="1" lang="zh-CN" altLang="en-US"/>
          </a:p>
        </p:txBody>
      </p:sp>
      <p:sp>
        <p:nvSpPr>
          <p:cNvPr id="7" name="标题 1"/>
          <p:cNvSpPr txBox="1"/>
          <p:nvPr>
            <p:custDataLst>
              <p:tags r:id="rId5"/>
            </p:custDataLst>
          </p:nvPr>
        </p:nvSpPr>
        <p:spPr>
          <a:xfrm>
            <a:off x="2213708" y="2901863"/>
            <a:ext cx="397313" cy="374476"/>
          </a:xfrm>
          <a:custGeom>
            <a:avLst/>
            <a:gdLst>
              <a:gd name="connsiteX0" fmla="*/ 565749 w 763907"/>
              <a:gd name="connsiteY0" fmla="*/ 529546 h 720000"/>
              <a:gd name="connsiteX1" fmla="*/ 585849 w 763907"/>
              <a:gd name="connsiteY1" fmla="*/ 537865 h 720000"/>
              <a:gd name="connsiteX2" fmla="*/ 698960 w 763907"/>
              <a:gd name="connsiteY2" fmla="*/ 650977 h 720000"/>
              <a:gd name="connsiteX3" fmla="*/ 698960 w 763907"/>
              <a:gd name="connsiteY3" fmla="*/ 691178 h 720000"/>
              <a:gd name="connsiteX4" fmla="*/ 678860 w 763907"/>
              <a:gd name="connsiteY4" fmla="*/ 699521 h 720000"/>
              <a:gd name="connsiteX5" fmla="*/ 658760 w 763907"/>
              <a:gd name="connsiteY5" fmla="*/ 691178 h 720000"/>
              <a:gd name="connsiteX6" fmla="*/ 545648 w 763907"/>
              <a:gd name="connsiteY6" fmla="*/ 578066 h 720000"/>
              <a:gd name="connsiteX7" fmla="*/ 545648 w 763907"/>
              <a:gd name="connsiteY7" fmla="*/ 537865 h 720000"/>
              <a:gd name="connsiteX8" fmla="*/ 565749 w 763907"/>
              <a:gd name="connsiteY8" fmla="*/ 529546 h 720000"/>
              <a:gd name="connsiteX9" fmla="*/ 565749 w 763907"/>
              <a:gd name="connsiteY9" fmla="*/ 359807 h 720000"/>
              <a:gd name="connsiteX10" fmla="*/ 735464 w 763907"/>
              <a:gd name="connsiteY10" fmla="*/ 359807 h 720000"/>
              <a:gd name="connsiteX11" fmla="*/ 763907 w 763907"/>
              <a:gd name="connsiteY11" fmla="*/ 388251 h 720000"/>
              <a:gd name="connsiteX12" fmla="*/ 735464 w 763907"/>
              <a:gd name="connsiteY12" fmla="*/ 416695 h 720000"/>
              <a:gd name="connsiteX13" fmla="*/ 565749 w 763907"/>
              <a:gd name="connsiteY13" fmla="*/ 416695 h 720000"/>
              <a:gd name="connsiteX14" fmla="*/ 537305 w 763907"/>
              <a:gd name="connsiteY14" fmla="*/ 388251 h 720000"/>
              <a:gd name="connsiteX15" fmla="*/ 565749 w 763907"/>
              <a:gd name="connsiteY15" fmla="*/ 359807 h 720000"/>
              <a:gd name="connsiteX16" fmla="*/ 678860 w 763907"/>
              <a:gd name="connsiteY16" fmla="*/ 77005 h 720000"/>
              <a:gd name="connsiteX17" fmla="*/ 698960 w 763907"/>
              <a:gd name="connsiteY17" fmla="*/ 85325 h 720000"/>
              <a:gd name="connsiteX18" fmla="*/ 698960 w 763907"/>
              <a:gd name="connsiteY18" fmla="*/ 125525 h 720000"/>
              <a:gd name="connsiteX19" fmla="*/ 585849 w 763907"/>
              <a:gd name="connsiteY19" fmla="*/ 238636 h 720000"/>
              <a:gd name="connsiteX20" fmla="*/ 565749 w 763907"/>
              <a:gd name="connsiteY20" fmla="*/ 246980 h 720000"/>
              <a:gd name="connsiteX21" fmla="*/ 545648 w 763907"/>
              <a:gd name="connsiteY21" fmla="*/ 238636 h 720000"/>
              <a:gd name="connsiteX22" fmla="*/ 545648 w 763907"/>
              <a:gd name="connsiteY22" fmla="*/ 198436 h 720000"/>
              <a:gd name="connsiteX23" fmla="*/ 658760 w 763907"/>
              <a:gd name="connsiteY23" fmla="*/ 85325 h 720000"/>
              <a:gd name="connsiteX24" fmla="*/ 678860 w 763907"/>
              <a:gd name="connsiteY24" fmla="*/ 77005 h 720000"/>
              <a:gd name="connsiteX25" fmla="*/ 362802 w 763907"/>
              <a:gd name="connsiteY25" fmla="*/ 5 h 720000"/>
              <a:gd name="connsiteX26" fmla="*/ 422012 w 763907"/>
              <a:gd name="connsiteY26" fmla="*/ 16490 h 720000"/>
              <a:gd name="connsiteX27" fmla="*/ 481080 w 763907"/>
              <a:gd name="connsiteY27" fmla="*/ 119457 h 720000"/>
              <a:gd name="connsiteX28" fmla="*/ 481080 w 763907"/>
              <a:gd name="connsiteY28" fmla="*/ 600631 h 720000"/>
              <a:gd name="connsiteX29" fmla="*/ 422012 w 763907"/>
              <a:gd name="connsiteY29" fmla="*/ 703598 h 720000"/>
              <a:gd name="connsiteX30" fmla="*/ 361806 w 763907"/>
              <a:gd name="connsiteY30" fmla="*/ 720000 h 720000"/>
              <a:gd name="connsiteX31" fmla="*/ 303306 w 763907"/>
              <a:gd name="connsiteY31" fmla="*/ 704546 h 720000"/>
              <a:gd name="connsiteX32" fmla="*/ 60870 w 763907"/>
              <a:gd name="connsiteY32" fmla="*/ 568300 h 720000"/>
              <a:gd name="connsiteX33" fmla="*/ 0 w 763907"/>
              <a:gd name="connsiteY33" fmla="*/ 464291 h 720000"/>
              <a:gd name="connsiteX34" fmla="*/ 0 w 763907"/>
              <a:gd name="connsiteY34" fmla="*/ 255702 h 720000"/>
              <a:gd name="connsiteX35" fmla="*/ 60870 w 763907"/>
              <a:gd name="connsiteY35" fmla="*/ 151693 h 720000"/>
              <a:gd name="connsiteX36" fmla="*/ 303306 w 763907"/>
              <a:gd name="connsiteY36" fmla="*/ 15447 h 720000"/>
              <a:gd name="connsiteX37" fmla="*/ 362802 w 763907"/>
              <a:gd name="connsiteY37" fmla="*/ 5 h 720000"/>
            </a:gdLst>
            <a:ahLst/>
            <a:cxnLst/>
            <a:rect l="l" t="t" r="r" b="b"/>
            <a:pathLst>
              <a:path w="763907" h="720000">
                <a:moveTo>
                  <a:pt x="565749" y="529546"/>
                </a:moveTo>
                <a:cubicBezTo>
                  <a:pt x="573025" y="529546"/>
                  <a:pt x="580302" y="532319"/>
                  <a:pt x="585849" y="537865"/>
                </a:cubicBezTo>
                <a:lnTo>
                  <a:pt x="698960" y="650977"/>
                </a:lnTo>
                <a:cubicBezTo>
                  <a:pt x="710054" y="662070"/>
                  <a:pt x="710054" y="680084"/>
                  <a:pt x="698960" y="691178"/>
                </a:cubicBezTo>
                <a:cubicBezTo>
                  <a:pt x="693461" y="696677"/>
                  <a:pt x="686161" y="699521"/>
                  <a:pt x="678860" y="699521"/>
                </a:cubicBezTo>
                <a:cubicBezTo>
                  <a:pt x="671560" y="699521"/>
                  <a:pt x="664259" y="696771"/>
                  <a:pt x="658760" y="691178"/>
                </a:cubicBezTo>
                <a:lnTo>
                  <a:pt x="545648" y="578066"/>
                </a:lnTo>
                <a:cubicBezTo>
                  <a:pt x="534555" y="566973"/>
                  <a:pt x="534555" y="548959"/>
                  <a:pt x="545648" y="537865"/>
                </a:cubicBezTo>
                <a:cubicBezTo>
                  <a:pt x="551195" y="532319"/>
                  <a:pt x="558471" y="529546"/>
                  <a:pt x="565749" y="529546"/>
                </a:cubicBezTo>
                <a:close/>
                <a:moveTo>
                  <a:pt x="565749" y="359807"/>
                </a:moveTo>
                <a:lnTo>
                  <a:pt x="735464" y="359807"/>
                </a:lnTo>
                <a:cubicBezTo>
                  <a:pt x="751202" y="359807"/>
                  <a:pt x="763907" y="372512"/>
                  <a:pt x="763907" y="388251"/>
                </a:cubicBezTo>
                <a:cubicBezTo>
                  <a:pt x="763907" y="403990"/>
                  <a:pt x="751107" y="416695"/>
                  <a:pt x="735464" y="416695"/>
                </a:cubicBezTo>
                <a:lnTo>
                  <a:pt x="565749" y="416695"/>
                </a:lnTo>
                <a:cubicBezTo>
                  <a:pt x="550010" y="416695"/>
                  <a:pt x="537305" y="403990"/>
                  <a:pt x="537305" y="388251"/>
                </a:cubicBezTo>
                <a:cubicBezTo>
                  <a:pt x="537305" y="372512"/>
                  <a:pt x="550010" y="359807"/>
                  <a:pt x="565749" y="359807"/>
                </a:cubicBezTo>
                <a:close/>
                <a:moveTo>
                  <a:pt x="678860" y="77005"/>
                </a:moveTo>
                <a:cubicBezTo>
                  <a:pt x="686137" y="77005"/>
                  <a:pt x="693414" y="79778"/>
                  <a:pt x="698960" y="85325"/>
                </a:cubicBezTo>
                <a:cubicBezTo>
                  <a:pt x="710054" y="96418"/>
                  <a:pt x="710054" y="114432"/>
                  <a:pt x="698960" y="125525"/>
                </a:cubicBezTo>
                <a:lnTo>
                  <a:pt x="585849" y="238636"/>
                </a:lnTo>
                <a:cubicBezTo>
                  <a:pt x="580350" y="244231"/>
                  <a:pt x="573049" y="246980"/>
                  <a:pt x="565749" y="246980"/>
                </a:cubicBezTo>
                <a:cubicBezTo>
                  <a:pt x="558448" y="246980"/>
                  <a:pt x="551147" y="244231"/>
                  <a:pt x="545648" y="238636"/>
                </a:cubicBezTo>
                <a:cubicBezTo>
                  <a:pt x="534555" y="227543"/>
                  <a:pt x="534555" y="209529"/>
                  <a:pt x="545648" y="198436"/>
                </a:cubicBezTo>
                <a:lnTo>
                  <a:pt x="658760" y="85325"/>
                </a:lnTo>
                <a:cubicBezTo>
                  <a:pt x="664306" y="79778"/>
                  <a:pt x="671583" y="77005"/>
                  <a:pt x="678860" y="77005"/>
                </a:cubicBezTo>
                <a:close/>
                <a:moveTo>
                  <a:pt x="362802" y="5"/>
                </a:moveTo>
                <a:cubicBezTo>
                  <a:pt x="383186" y="183"/>
                  <a:pt x="403524" y="5682"/>
                  <a:pt x="422012" y="16490"/>
                </a:cubicBezTo>
                <a:cubicBezTo>
                  <a:pt x="458989" y="38108"/>
                  <a:pt x="481080" y="76601"/>
                  <a:pt x="481080" y="119457"/>
                </a:cubicBezTo>
                <a:lnTo>
                  <a:pt x="481080" y="600631"/>
                </a:lnTo>
                <a:cubicBezTo>
                  <a:pt x="481080" y="643486"/>
                  <a:pt x="458989" y="681980"/>
                  <a:pt x="422012" y="703598"/>
                </a:cubicBezTo>
                <a:cubicBezTo>
                  <a:pt x="403240" y="714501"/>
                  <a:pt x="382475" y="720000"/>
                  <a:pt x="361806" y="720000"/>
                </a:cubicBezTo>
                <a:cubicBezTo>
                  <a:pt x="341706" y="720000"/>
                  <a:pt x="321700" y="714881"/>
                  <a:pt x="303306" y="704546"/>
                </a:cubicBezTo>
                <a:lnTo>
                  <a:pt x="60870" y="568300"/>
                </a:lnTo>
                <a:cubicBezTo>
                  <a:pt x="23324" y="547157"/>
                  <a:pt x="0" y="507336"/>
                  <a:pt x="0" y="464291"/>
                </a:cubicBezTo>
                <a:lnTo>
                  <a:pt x="0" y="255702"/>
                </a:lnTo>
                <a:cubicBezTo>
                  <a:pt x="0" y="212657"/>
                  <a:pt x="23324" y="172742"/>
                  <a:pt x="60870" y="151693"/>
                </a:cubicBezTo>
                <a:lnTo>
                  <a:pt x="303306" y="15447"/>
                </a:lnTo>
                <a:cubicBezTo>
                  <a:pt x="321984" y="4970"/>
                  <a:pt x="342417" y="-173"/>
                  <a:pt x="362802" y="5"/>
                </a:cubicBezTo>
                <a:close/>
              </a:path>
            </a:pathLst>
          </a:custGeom>
          <a:solidFill>
            <a:schemeClr val="bg1">
              <a:alpha val="80000"/>
            </a:schemeClr>
          </a:solidFill>
          <a:ln w="1860" cap="flat">
            <a:noFill/>
            <a:miter/>
          </a:ln>
        </p:spPr>
        <p:txBody>
          <a:bodyPr vert="horz" wrap="square" lIns="91440" tIns="45720" rIns="91440" bIns="45720" rtlCol="0" anchor="ctr"/>
          <a:lstStyle/>
          <a:p>
            <a:pPr algn="l">
              <a:lnSpc>
                <a:spcPct val="110000"/>
              </a:lnSpc>
            </a:pPr>
            <a:endParaRPr kumimoji="1" lang="zh-CN" altLang="en-US"/>
          </a:p>
        </p:txBody>
      </p:sp>
      <p:sp>
        <p:nvSpPr>
          <p:cNvPr id="8" name="标题 1"/>
          <p:cNvSpPr txBox="1"/>
          <p:nvPr>
            <p:custDataLst>
              <p:tags r:id="rId6"/>
            </p:custDataLst>
          </p:nvPr>
        </p:nvSpPr>
        <p:spPr>
          <a:xfrm>
            <a:off x="813569" y="4310684"/>
            <a:ext cx="3197592" cy="1574261"/>
          </a:xfrm>
          <a:prstGeom prst="rect">
            <a:avLst/>
          </a:prstGeom>
          <a:noFill/>
          <a:ln>
            <a:noFill/>
          </a:ln>
        </p:spPr>
        <p:txBody>
          <a:bodyPr vert="horz" wrap="square" lIns="0" tIns="0" rIns="0" bIns="0" rtlCol="0" anchor="t"/>
          <a:lstStyle/>
          <a:p>
            <a:pPr algn="l">
              <a:lnSpc>
                <a:spcPct val="150000"/>
              </a:lnSpc>
            </a:pPr>
            <a:r>
              <a:rPr kumimoji="1" lang="en-US" altLang="zh-CN" sz="1400">
                <a:ln w="12700">
                  <a:noFill/>
                </a:ln>
                <a:solidFill>
                  <a:srgbClr val="262626">
                    <a:alpha val="100000"/>
                  </a:srgbClr>
                </a:solidFill>
                <a:latin typeface="Source Han Sans" panose="020B0400000000000000" charset="-122"/>
                <a:ea typeface="Source Han Sans" panose="020B0400000000000000" charset="-122"/>
                <a:cs typeface="Source Han Sans" panose="020B0400000000000000" charset="-122"/>
              </a:rPr>
              <a:t>选择合适的术语需要考虑货物的性质、运输方式、贸易双方的责任和风险等因素。</a:t>
            </a:r>
            <a:endParaRPr kumimoji="1" lang="zh-CN" altLang="en-US"/>
          </a:p>
        </p:txBody>
      </p:sp>
      <p:sp>
        <p:nvSpPr>
          <p:cNvPr id="9" name="标题 1"/>
          <p:cNvSpPr txBox="1"/>
          <p:nvPr>
            <p:custDataLst>
              <p:tags r:id="rId7"/>
            </p:custDataLst>
          </p:nvPr>
        </p:nvSpPr>
        <p:spPr>
          <a:xfrm>
            <a:off x="813569" y="3583956"/>
            <a:ext cx="3197592" cy="600842"/>
          </a:xfrm>
          <a:prstGeom prst="rect">
            <a:avLst/>
          </a:prstGeom>
          <a:noFill/>
          <a:ln>
            <a:noFill/>
          </a:ln>
        </p:spPr>
        <p:txBody>
          <a:bodyPr vert="horz" wrap="square" lIns="0" tIns="0" rIns="0" bIns="0" rtlCol="0" anchor="b"/>
          <a:lstStyle/>
          <a:p>
            <a:pPr algn="ctr">
              <a:lnSpc>
                <a:spcPct val="130000"/>
              </a:lnSpc>
            </a:pPr>
            <a:r>
              <a:rPr kumimoji="1" lang="en-US" altLang="zh-CN" sz="1600">
                <a:ln w="12700">
                  <a:noFill/>
                </a:ln>
                <a:solidFill>
                  <a:srgbClr val="265CEF">
                    <a:alpha val="100000"/>
                  </a:srgbClr>
                </a:solidFill>
                <a:latin typeface="Source Han Sans CN Bold" panose="020B0800000000000000" charset="-122"/>
                <a:ea typeface="Source Han Sans CN Bold" panose="020B0800000000000000" charset="-122"/>
                <a:cs typeface="Source Han Sans CN Bold" panose="020B0800000000000000" charset="-122"/>
              </a:rPr>
              <a:t>选择合适的术语</a:t>
            </a:r>
            <a:endParaRPr kumimoji="1" lang="zh-CN" altLang="en-US"/>
          </a:p>
        </p:txBody>
      </p:sp>
      <p:sp>
        <p:nvSpPr>
          <p:cNvPr id="10" name="标题 1"/>
          <p:cNvSpPr txBox="1"/>
          <p:nvPr>
            <p:custDataLst>
              <p:tags r:id="rId8"/>
            </p:custDataLst>
          </p:nvPr>
        </p:nvSpPr>
        <p:spPr>
          <a:xfrm>
            <a:off x="5327423" y="1560356"/>
            <a:ext cx="1537155" cy="1537155"/>
          </a:xfrm>
          <a:prstGeom prst="roundRect">
            <a:avLst/>
          </a:prstGeom>
          <a:noFill/>
          <a:ln w="25400" cap="sq">
            <a:solidFill>
              <a:schemeClr val="accent2"/>
            </a:solidFill>
            <a:miter/>
          </a:ln>
        </p:spPr>
        <p:txBody>
          <a:bodyPr vert="horz" wrap="square" lIns="91440" tIns="45720" rIns="91440" bIns="45720" rtlCol="0" anchor="ctr"/>
          <a:lstStyle/>
          <a:p>
            <a:pPr algn="ctr">
              <a:lnSpc>
                <a:spcPct val="110000"/>
              </a:lnSpc>
            </a:pPr>
            <a:endParaRPr kumimoji="1" lang="zh-CN" altLang="en-US"/>
          </a:p>
        </p:txBody>
      </p:sp>
      <p:sp>
        <p:nvSpPr>
          <p:cNvPr id="11" name="标题 1"/>
          <p:cNvSpPr txBox="1"/>
          <p:nvPr>
            <p:custDataLst>
              <p:tags r:id="rId9"/>
            </p:custDataLst>
          </p:nvPr>
        </p:nvSpPr>
        <p:spPr>
          <a:xfrm>
            <a:off x="5627489" y="2620590"/>
            <a:ext cx="937023" cy="937023"/>
          </a:xfrm>
          <a:prstGeom prst="roundRect">
            <a:avLst>
              <a:gd name="adj" fmla="val 50000"/>
            </a:avLst>
          </a:prstGeom>
          <a:solidFill>
            <a:schemeClr val="accent2"/>
          </a:solidFill>
          <a:ln w="25400" cap="sq">
            <a:noFill/>
            <a:miter/>
          </a:ln>
        </p:spPr>
        <p:txBody>
          <a:bodyPr vert="horz" wrap="square" lIns="91440" tIns="45720" rIns="91440" bIns="45720" rtlCol="0" anchor="ctr"/>
          <a:lstStyle/>
          <a:p>
            <a:pPr algn="ctr">
              <a:lnSpc>
                <a:spcPct val="110000"/>
              </a:lnSpc>
            </a:pPr>
            <a:endParaRPr kumimoji="1" lang="zh-CN" altLang="en-US"/>
          </a:p>
        </p:txBody>
      </p:sp>
      <p:sp>
        <p:nvSpPr>
          <p:cNvPr id="12" name="标题 1"/>
          <p:cNvSpPr txBox="1"/>
          <p:nvPr>
            <p:custDataLst>
              <p:tags r:id="rId10"/>
            </p:custDataLst>
          </p:nvPr>
        </p:nvSpPr>
        <p:spPr>
          <a:xfrm>
            <a:off x="5388991" y="1612640"/>
            <a:ext cx="1414018" cy="1076857"/>
          </a:xfrm>
          <a:prstGeom prst="rect">
            <a:avLst/>
          </a:prstGeom>
          <a:noFill/>
          <a:ln>
            <a:noFill/>
          </a:ln>
        </p:spPr>
        <p:txBody>
          <a:bodyPr vert="horz" wrap="square" lIns="0" tIns="0" rIns="0" bIns="0" rtlCol="0" anchor="ctr"/>
          <a:lstStyle/>
          <a:p>
            <a:pPr algn="ctr">
              <a:lnSpc>
                <a:spcPct val="110000"/>
              </a:lnSpc>
            </a:pPr>
            <a:r>
              <a:rPr kumimoji="1" lang="en-US" altLang="zh-CN" sz="5400">
                <a:ln w="12700">
                  <a:noFill/>
                </a:ln>
                <a:solidFill>
                  <a:srgbClr val="FFC000">
                    <a:alpha val="100000"/>
                  </a:srgbClr>
                </a:solidFill>
                <a:latin typeface="Source Han Sans CN Bold" panose="020B0800000000000000" charset="-122"/>
                <a:ea typeface="Source Han Sans CN Bold" panose="020B0800000000000000" charset="-122"/>
                <a:cs typeface="Source Han Sans CN Bold" panose="020B0800000000000000" charset="-122"/>
              </a:rPr>
              <a:t>02</a:t>
            </a:r>
            <a:endParaRPr kumimoji="1" lang="zh-CN" altLang="en-US"/>
          </a:p>
        </p:txBody>
      </p:sp>
      <p:sp>
        <p:nvSpPr>
          <p:cNvPr id="13" name="标题 1"/>
          <p:cNvSpPr txBox="1"/>
          <p:nvPr>
            <p:custDataLst>
              <p:tags r:id="rId11"/>
            </p:custDataLst>
          </p:nvPr>
        </p:nvSpPr>
        <p:spPr>
          <a:xfrm>
            <a:off x="5903882" y="2905366"/>
            <a:ext cx="384237" cy="384291"/>
          </a:xfrm>
          <a:custGeom>
            <a:avLst/>
            <a:gdLst>
              <a:gd name="connsiteX0" fmla="*/ 579031 w 719895"/>
              <a:gd name="connsiteY0" fmla="*/ 554022 h 720000"/>
              <a:gd name="connsiteX1" fmla="*/ 596778 w 719895"/>
              <a:gd name="connsiteY1" fmla="*/ 561368 h 720000"/>
              <a:gd name="connsiteX2" fmla="*/ 712550 w 719895"/>
              <a:gd name="connsiteY2" fmla="*/ 677140 h 720000"/>
              <a:gd name="connsiteX3" fmla="*/ 712550 w 719895"/>
              <a:gd name="connsiteY3" fmla="*/ 712634 h 720000"/>
              <a:gd name="connsiteX4" fmla="*/ 694887 w 719895"/>
              <a:gd name="connsiteY4" fmla="*/ 720000 h 720000"/>
              <a:gd name="connsiteX5" fmla="*/ 677140 w 719895"/>
              <a:gd name="connsiteY5" fmla="*/ 712634 h 720000"/>
              <a:gd name="connsiteX6" fmla="*/ 561284 w 719895"/>
              <a:gd name="connsiteY6" fmla="*/ 596861 h 720000"/>
              <a:gd name="connsiteX7" fmla="*/ 561284 w 719895"/>
              <a:gd name="connsiteY7" fmla="*/ 561368 h 720000"/>
              <a:gd name="connsiteX8" fmla="*/ 579031 w 719895"/>
              <a:gd name="connsiteY8" fmla="*/ 554022 h 720000"/>
              <a:gd name="connsiteX9" fmla="*/ 301109 w 719895"/>
              <a:gd name="connsiteY9" fmla="*/ 0 h 720000"/>
              <a:gd name="connsiteX10" fmla="*/ 602219 w 719895"/>
              <a:gd name="connsiteY10" fmla="*/ 301109 h 720000"/>
              <a:gd name="connsiteX11" fmla="*/ 301109 w 719895"/>
              <a:gd name="connsiteY11" fmla="*/ 602219 h 720000"/>
              <a:gd name="connsiteX12" fmla="*/ 0 w 719895"/>
              <a:gd name="connsiteY12" fmla="*/ 301109 h 720000"/>
              <a:gd name="connsiteX13" fmla="*/ 301109 w 719895"/>
              <a:gd name="connsiteY13" fmla="*/ 0 h 720000"/>
            </a:gdLst>
            <a:ahLst/>
            <a:cxnLst/>
            <a:rect l="l" t="t" r="r" b="b"/>
            <a:pathLst>
              <a:path w="719895" h="720000">
                <a:moveTo>
                  <a:pt x="579031" y="554022"/>
                </a:moveTo>
                <a:cubicBezTo>
                  <a:pt x="585456" y="554022"/>
                  <a:pt x="591880" y="556471"/>
                  <a:pt x="596778" y="561368"/>
                </a:cubicBezTo>
                <a:lnTo>
                  <a:pt x="712550" y="677140"/>
                </a:lnTo>
                <a:cubicBezTo>
                  <a:pt x="722344" y="686935"/>
                  <a:pt x="722344" y="702840"/>
                  <a:pt x="712550" y="712634"/>
                </a:cubicBezTo>
                <a:cubicBezTo>
                  <a:pt x="707778" y="717573"/>
                  <a:pt x="701333" y="720000"/>
                  <a:pt x="694887" y="720000"/>
                </a:cubicBezTo>
                <a:cubicBezTo>
                  <a:pt x="688441" y="720000"/>
                  <a:pt x="681995" y="717573"/>
                  <a:pt x="677140" y="712634"/>
                </a:cubicBezTo>
                <a:lnTo>
                  <a:pt x="561284" y="596861"/>
                </a:lnTo>
                <a:cubicBezTo>
                  <a:pt x="551490" y="587067"/>
                  <a:pt x="551490" y="571162"/>
                  <a:pt x="561284" y="561368"/>
                </a:cubicBezTo>
                <a:cubicBezTo>
                  <a:pt x="566181" y="556471"/>
                  <a:pt x="572606" y="554022"/>
                  <a:pt x="579031" y="554022"/>
                </a:cubicBezTo>
                <a:close/>
                <a:moveTo>
                  <a:pt x="301109" y="0"/>
                </a:moveTo>
                <a:cubicBezTo>
                  <a:pt x="467443" y="0"/>
                  <a:pt x="602219" y="134859"/>
                  <a:pt x="602219" y="301109"/>
                </a:cubicBezTo>
                <a:cubicBezTo>
                  <a:pt x="602219" y="467443"/>
                  <a:pt x="467443" y="602219"/>
                  <a:pt x="301109" y="602219"/>
                </a:cubicBezTo>
                <a:cubicBezTo>
                  <a:pt x="134775" y="602219"/>
                  <a:pt x="0" y="467443"/>
                  <a:pt x="0" y="301109"/>
                </a:cubicBezTo>
                <a:cubicBezTo>
                  <a:pt x="0" y="134775"/>
                  <a:pt x="134775" y="0"/>
                  <a:pt x="301109" y="0"/>
                </a:cubicBezTo>
                <a:close/>
              </a:path>
            </a:pathLst>
          </a:custGeom>
          <a:solidFill>
            <a:schemeClr val="bg1">
              <a:alpha val="80000"/>
            </a:schemeClr>
          </a:solidFill>
          <a:ln w="1860" cap="flat">
            <a:noFill/>
            <a:miter/>
          </a:ln>
        </p:spPr>
        <p:txBody>
          <a:bodyPr vert="horz" wrap="square" lIns="91440" tIns="45720" rIns="91440" bIns="45720" rtlCol="0" anchor="ctr"/>
          <a:lstStyle/>
          <a:p>
            <a:pPr algn="l">
              <a:lnSpc>
                <a:spcPct val="110000"/>
              </a:lnSpc>
            </a:pPr>
            <a:endParaRPr kumimoji="1" lang="zh-CN" altLang="en-US"/>
          </a:p>
        </p:txBody>
      </p:sp>
      <p:sp>
        <p:nvSpPr>
          <p:cNvPr id="14" name="标题 1"/>
          <p:cNvSpPr txBox="1"/>
          <p:nvPr>
            <p:custDataLst>
              <p:tags r:id="rId12"/>
            </p:custDataLst>
          </p:nvPr>
        </p:nvSpPr>
        <p:spPr>
          <a:xfrm>
            <a:off x="4497204" y="4310684"/>
            <a:ext cx="3197592" cy="1574261"/>
          </a:xfrm>
          <a:prstGeom prst="rect">
            <a:avLst/>
          </a:prstGeom>
          <a:noFill/>
          <a:ln>
            <a:noFill/>
          </a:ln>
        </p:spPr>
        <p:txBody>
          <a:bodyPr vert="horz" wrap="square" lIns="0" tIns="0" rIns="0" bIns="0" rtlCol="0" anchor="t"/>
          <a:lstStyle/>
          <a:p>
            <a:pPr algn="l">
              <a:lnSpc>
                <a:spcPct val="150000"/>
              </a:lnSpc>
            </a:pPr>
            <a:r>
              <a:rPr kumimoji="1" lang="en-US" altLang="zh-CN" sz="1400">
                <a:ln w="12700">
                  <a:noFill/>
                </a:ln>
                <a:solidFill>
                  <a:srgbClr val="262626">
                    <a:alpha val="100000"/>
                  </a:srgbClr>
                </a:solidFill>
                <a:latin typeface="Source Han Sans" panose="020B0400000000000000" charset="-122"/>
                <a:ea typeface="Source Han Sans" panose="020B0400000000000000" charset="-122"/>
                <a:cs typeface="Source Han Sans" panose="020B0400000000000000" charset="-122"/>
              </a:rPr>
              <a:t>不同的术语对买卖双方的责任和风险不同，需要根据具体情况选择最合适的术语。</a:t>
            </a:r>
            <a:endParaRPr kumimoji="1" lang="zh-CN" altLang="en-US"/>
          </a:p>
        </p:txBody>
      </p:sp>
      <p:sp>
        <p:nvSpPr>
          <p:cNvPr id="15" name="标题 1"/>
          <p:cNvSpPr txBox="1"/>
          <p:nvPr>
            <p:custDataLst>
              <p:tags r:id="rId13"/>
            </p:custDataLst>
          </p:nvPr>
        </p:nvSpPr>
        <p:spPr>
          <a:xfrm>
            <a:off x="4497204" y="3583956"/>
            <a:ext cx="3197592" cy="600842"/>
          </a:xfrm>
          <a:prstGeom prst="rect">
            <a:avLst/>
          </a:prstGeom>
          <a:noFill/>
          <a:ln>
            <a:noFill/>
          </a:ln>
        </p:spPr>
        <p:txBody>
          <a:bodyPr vert="horz" wrap="square" lIns="0" tIns="0" rIns="0" bIns="0" rtlCol="0" anchor="b"/>
          <a:lstStyle/>
          <a:p>
            <a:pPr algn="ctr">
              <a:lnSpc>
                <a:spcPct val="130000"/>
              </a:lnSpc>
            </a:pPr>
            <a:r>
              <a:rPr kumimoji="1" lang="en-US" altLang="zh-CN" sz="1600">
                <a:ln w="12700">
                  <a:noFill/>
                </a:ln>
                <a:solidFill>
                  <a:srgbClr val="FFC000">
                    <a:alpha val="100000"/>
                  </a:srgbClr>
                </a:solidFill>
                <a:latin typeface="Source Han Sans CN Bold" panose="020B0800000000000000" charset="-122"/>
                <a:ea typeface="Source Han Sans CN Bold" panose="020B0800000000000000" charset="-122"/>
                <a:cs typeface="Source Han Sans CN Bold" panose="020B0800000000000000" charset="-122"/>
              </a:rPr>
              <a:t>术语的比较</a:t>
            </a:r>
            <a:endParaRPr kumimoji="1" lang="zh-CN" altLang="en-US"/>
          </a:p>
        </p:txBody>
      </p:sp>
      <p:sp>
        <p:nvSpPr>
          <p:cNvPr id="16" name="标题 1"/>
          <p:cNvSpPr txBox="1"/>
          <p:nvPr>
            <p:custDataLst>
              <p:tags r:id="rId14"/>
            </p:custDataLst>
          </p:nvPr>
        </p:nvSpPr>
        <p:spPr>
          <a:xfrm>
            <a:off x="9011057" y="1560356"/>
            <a:ext cx="1537155" cy="1537155"/>
          </a:xfrm>
          <a:prstGeom prst="roundRect">
            <a:avLst/>
          </a:prstGeom>
          <a:noFill/>
          <a:ln w="25400" cap="sq">
            <a:solidFill>
              <a:schemeClr val="accent1"/>
            </a:solidFill>
            <a:miter/>
          </a:ln>
        </p:spPr>
        <p:txBody>
          <a:bodyPr vert="horz" wrap="square" lIns="91440" tIns="45720" rIns="91440" bIns="45720" rtlCol="0" anchor="ctr"/>
          <a:lstStyle/>
          <a:p>
            <a:pPr algn="ctr">
              <a:lnSpc>
                <a:spcPct val="110000"/>
              </a:lnSpc>
            </a:pPr>
            <a:endParaRPr kumimoji="1" lang="zh-CN" altLang="en-US"/>
          </a:p>
        </p:txBody>
      </p:sp>
      <p:sp>
        <p:nvSpPr>
          <p:cNvPr id="17" name="标题 1"/>
          <p:cNvSpPr txBox="1"/>
          <p:nvPr>
            <p:custDataLst>
              <p:tags r:id="rId15"/>
            </p:custDataLst>
          </p:nvPr>
        </p:nvSpPr>
        <p:spPr>
          <a:xfrm>
            <a:off x="9311123" y="2620590"/>
            <a:ext cx="937023" cy="937023"/>
          </a:xfrm>
          <a:prstGeom prst="roundRect">
            <a:avLst>
              <a:gd name="adj" fmla="val 50000"/>
            </a:avLst>
          </a:prstGeom>
          <a:solidFill>
            <a:schemeClr val="accent1"/>
          </a:solidFill>
          <a:ln w="25400" cap="sq">
            <a:noFill/>
            <a:miter/>
          </a:ln>
        </p:spPr>
        <p:txBody>
          <a:bodyPr vert="horz" wrap="square" lIns="91440" tIns="45720" rIns="91440" bIns="45720" rtlCol="0" anchor="ctr"/>
          <a:lstStyle/>
          <a:p>
            <a:pPr algn="ctr">
              <a:lnSpc>
                <a:spcPct val="110000"/>
              </a:lnSpc>
            </a:pPr>
            <a:endParaRPr kumimoji="1" lang="zh-CN" altLang="en-US"/>
          </a:p>
        </p:txBody>
      </p:sp>
      <p:sp>
        <p:nvSpPr>
          <p:cNvPr id="18" name="标题 1"/>
          <p:cNvSpPr txBox="1"/>
          <p:nvPr>
            <p:custDataLst>
              <p:tags r:id="rId16"/>
            </p:custDataLst>
          </p:nvPr>
        </p:nvSpPr>
        <p:spPr>
          <a:xfrm>
            <a:off x="9072626" y="1612640"/>
            <a:ext cx="1414018" cy="1076857"/>
          </a:xfrm>
          <a:prstGeom prst="rect">
            <a:avLst/>
          </a:prstGeom>
          <a:noFill/>
          <a:ln>
            <a:noFill/>
          </a:ln>
        </p:spPr>
        <p:txBody>
          <a:bodyPr vert="horz" wrap="square" lIns="0" tIns="0" rIns="0" bIns="0" rtlCol="0" anchor="ctr"/>
          <a:lstStyle/>
          <a:p>
            <a:pPr algn="ctr">
              <a:lnSpc>
                <a:spcPct val="110000"/>
              </a:lnSpc>
            </a:pPr>
            <a:r>
              <a:rPr kumimoji="1" lang="en-US" altLang="zh-CN" sz="5400">
                <a:ln w="12700">
                  <a:noFill/>
                </a:ln>
                <a:solidFill>
                  <a:srgbClr val="265CEF">
                    <a:alpha val="100000"/>
                  </a:srgbClr>
                </a:solidFill>
                <a:latin typeface="Source Han Sans CN Bold" panose="020B0800000000000000" charset="-122"/>
                <a:ea typeface="Source Han Sans CN Bold" panose="020B0800000000000000" charset="-122"/>
                <a:cs typeface="Source Han Sans CN Bold" panose="020B0800000000000000" charset="-122"/>
              </a:rPr>
              <a:t>03</a:t>
            </a:r>
            <a:endParaRPr kumimoji="1" lang="zh-CN" altLang="en-US"/>
          </a:p>
        </p:txBody>
      </p:sp>
      <p:sp>
        <p:nvSpPr>
          <p:cNvPr id="19" name="标题 1"/>
          <p:cNvSpPr txBox="1"/>
          <p:nvPr>
            <p:custDataLst>
              <p:tags r:id="rId17"/>
            </p:custDataLst>
          </p:nvPr>
        </p:nvSpPr>
        <p:spPr>
          <a:xfrm>
            <a:off x="9578962" y="2907169"/>
            <a:ext cx="401345" cy="363865"/>
          </a:xfrm>
          <a:custGeom>
            <a:avLst/>
            <a:gdLst>
              <a:gd name="connsiteX0" fmla="*/ 31770 w 794163"/>
              <a:gd name="connsiteY0" fmla="*/ 656460 h 720001"/>
              <a:gd name="connsiteX1" fmla="*/ 762297 w 794163"/>
              <a:gd name="connsiteY1" fmla="*/ 656460 h 720001"/>
              <a:gd name="connsiteX2" fmla="*/ 794163 w 794163"/>
              <a:gd name="connsiteY2" fmla="*/ 688230 h 720001"/>
              <a:gd name="connsiteX3" fmla="*/ 762392 w 794163"/>
              <a:gd name="connsiteY3" fmla="*/ 720001 h 720001"/>
              <a:gd name="connsiteX4" fmla="*/ 31770 w 794163"/>
              <a:gd name="connsiteY4" fmla="*/ 720001 h 720001"/>
              <a:gd name="connsiteX5" fmla="*/ 0 w 794163"/>
              <a:gd name="connsiteY5" fmla="*/ 688230 h 720001"/>
              <a:gd name="connsiteX6" fmla="*/ 31770 w 794163"/>
              <a:gd name="connsiteY6" fmla="*/ 656460 h 720001"/>
              <a:gd name="connsiteX7" fmla="*/ 613493 w 794163"/>
              <a:gd name="connsiteY7" fmla="*/ 317608 h 720001"/>
              <a:gd name="connsiteX8" fmla="*/ 710048 w 794163"/>
              <a:gd name="connsiteY8" fmla="*/ 317608 h 720001"/>
              <a:gd name="connsiteX9" fmla="*/ 767655 w 794163"/>
              <a:gd name="connsiteY9" fmla="*/ 375216 h 720001"/>
              <a:gd name="connsiteX10" fmla="*/ 767655 w 794163"/>
              <a:gd name="connsiteY10" fmla="*/ 524689 h 720001"/>
              <a:gd name="connsiteX11" fmla="*/ 710048 w 794163"/>
              <a:gd name="connsiteY11" fmla="*/ 582297 h 720001"/>
              <a:gd name="connsiteX12" fmla="*/ 613493 w 794163"/>
              <a:gd name="connsiteY12" fmla="*/ 582297 h 720001"/>
              <a:gd name="connsiteX13" fmla="*/ 555885 w 794163"/>
              <a:gd name="connsiteY13" fmla="*/ 524689 h 720001"/>
              <a:gd name="connsiteX14" fmla="*/ 555885 w 794163"/>
              <a:gd name="connsiteY14" fmla="*/ 375216 h 720001"/>
              <a:gd name="connsiteX15" fmla="*/ 613493 w 794163"/>
              <a:gd name="connsiteY15" fmla="*/ 317608 h 720001"/>
              <a:gd name="connsiteX16" fmla="*/ 84019 w 794163"/>
              <a:gd name="connsiteY16" fmla="*/ 211770 h 720001"/>
              <a:gd name="connsiteX17" fmla="*/ 180574 w 794163"/>
              <a:gd name="connsiteY17" fmla="*/ 211770 h 720001"/>
              <a:gd name="connsiteX18" fmla="*/ 238182 w 794163"/>
              <a:gd name="connsiteY18" fmla="*/ 269282 h 720001"/>
              <a:gd name="connsiteX19" fmla="*/ 238182 w 794163"/>
              <a:gd name="connsiteY19" fmla="*/ 524785 h 720001"/>
              <a:gd name="connsiteX20" fmla="*/ 180574 w 794163"/>
              <a:gd name="connsiteY20" fmla="*/ 582393 h 720001"/>
              <a:gd name="connsiteX21" fmla="*/ 84019 w 794163"/>
              <a:gd name="connsiteY21" fmla="*/ 582393 h 720001"/>
              <a:gd name="connsiteX22" fmla="*/ 26411 w 794163"/>
              <a:gd name="connsiteY22" fmla="*/ 524785 h 720001"/>
              <a:gd name="connsiteX23" fmla="*/ 26411 w 794163"/>
              <a:gd name="connsiteY23" fmla="*/ 269378 h 720001"/>
              <a:gd name="connsiteX24" fmla="*/ 84019 w 794163"/>
              <a:gd name="connsiteY24" fmla="*/ 211770 h 720001"/>
              <a:gd name="connsiteX25" fmla="*/ 348708 w 794163"/>
              <a:gd name="connsiteY25" fmla="*/ 0 h 720001"/>
              <a:gd name="connsiteX26" fmla="*/ 445359 w 794163"/>
              <a:gd name="connsiteY26" fmla="*/ 0 h 720001"/>
              <a:gd name="connsiteX27" fmla="*/ 502871 w 794163"/>
              <a:gd name="connsiteY27" fmla="*/ 57607 h 720001"/>
              <a:gd name="connsiteX28" fmla="*/ 502871 w 794163"/>
              <a:gd name="connsiteY28" fmla="*/ 524785 h 720001"/>
              <a:gd name="connsiteX29" fmla="*/ 445263 w 794163"/>
              <a:gd name="connsiteY29" fmla="*/ 582393 h 720001"/>
              <a:gd name="connsiteX30" fmla="*/ 348708 w 794163"/>
              <a:gd name="connsiteY30" fmla="*/ 582393 h 720001"/>
              <a:gd name="connsiteX31" fmla="*/ 291100 w 794163"/>
              <a:gd name="connsiteY31" fmla="*/ 524785 h 720001"/>
              <a:gd name="connsiteX32" fmla="*/ 291100 w 794163"/>
              <a:gd name="connsiteY32" fmla="*/ 57607 h 720001"/>
              <a:gd name="connsiteX33" fmla="*/ 348708 w 794163"/>
              <a:gd name="connsiteY33" fmla="*/ 0 h 720001"/>
            </a:gdLst>
            <a:ahLst/>
            <a:cxnLst/>
            <a:rect l="l" t="t" r="r" b="b"/>
            <a:pathLst>
              <a:path w="794163" h="720001">
                <a:moveTo>
                  <a:pt x="31770" y="656460"/>
                </a:moveTo>
                <a:lnTo>
                  <a:pt x="762297" y="656460"/>
                </a:lnTo>
                <a:cubicBezTo>
                  <a:pt x="779904" y="656460"/>
                  <a:pt x="794067" y="670622"/>
                  <a:pt x="794163" y="688230"/>
                </a:cubicBezTo>
                <a:cubicBezTo>
                  <a:pt x="794163" y="705742"/>
                  <a:pt x="779904" y="720001"/>
                  <a:pt x="762392" y="720001"/>
                </a:cubicBezTo>
                <a:lnTo>
                  <a:pt x="31770" y="720001"/>
                </a:lnTo>
                <a:cubicBezTo>
                  <a:pt x="14258" y="720001"/>
                  <a:pt x="0" y="705742"/>
                  <a:pt x="0" y="688230"/>
                </a:cubicBezTo>
                <a:cubicBezTo>
                  <a:pt x="0" y="670718"/>
                  <a:pt x="14258" y="656460"/>
                  <a:pt x="31770" y="656460"/>
                </a:cubicBezTo>
                <a:close/>
                <a:moveTo>
                  <a:pt x="613493" y="317608"/>
                </a:moveTo>
                <a:lnTo>
                  <a:pt x="710048" y="317608"/>
                </a:lnTo>
                <a:cubicBezTo>
                  <a:pt x="741818" y="317608"/>
                  <a:pt x="767655" y="343445"/>
                  <a:pt x="767655" y="375216"/>
                </a:cubicBezTo>
                <a:lnTo>
                  <a:pt x="767655" y="524689"/>
                </a:lnTo>
                <a:cubicBezTo>
                  <a:pt x="767655" y="556364"/>
                  <a:pt x="741723" y="582297"/>
                  <a:pt x="710048" y="582297"/>
                </a:cubicBezTo>
                <a:lnTo>
                  <a:pt x="613493" y="582297"/>
                </a:lnTo>
                <a:cubicBezTo>
                  <a:pt x="581818" y="582297"/>
                  <a:pt x="555885" y="556364"/>
                  <a:pt x="555885" y="524689"/>
                </a:cubicBezTo>
                <a:lnTo>
                  <a:pt x="555885" y="375216"/>
                </a:lnTo>
                <a:cubicBezTo>
                  <a:pt x="555885" y="343349"/>
                  <a:pt x="581722" y="317608"/>
                  <a:pt x="613493" y="317608"/>
                </a:cubicBezTo>
                <a:close/>
                <a:moveTo>
                  <a:pt x="84019" y="211770"/>
                </a:moveTo>
                <a:lnTo>
                  <a:pt x="180574" y="211770"/>
                </a:lnTo>
                <a:cubicBezTo>
                  <a:pt x="212440" y="211770"/>
                  <a:pt x="238182" y="237512"/>
                  <a:pt x="238182" y="269282"/>
                </a:cubicBezTo>
                <a:lnTo>
                  <a:pt x="238182" y="524785"/>
                </a:lnTo>
                <a:cubicBezTo>
                  <a:pt x="238182" y="556460"/>
                  <a:pt x="212248" y="582393"/>
                  <a:pt x="180574" y="582393"/>
                </a:cubicBezTo>
                <a:lnTo>
                  <a:pt x="84019" y="582393"/>
                </a:lnTo>
                <a:cubicBezTo>
                  <a:pt x="52344" y="582393"/>
                  <a:pt x="26411" y="556460"/>
                  <a:pt x="26411" y="524785"/>
                </a:cubicBezTo>
                <a:lnTo>
                  <a:pt x="26411" y="269378"/>
                </a:lnTo>
                <a:cubicBezTo>
                  <a:pt x="26411" y="237512"/>
                  <a:pt x="52248" y="211770"/>
                  <a:pt x="84019" y="211770"/>
                </a:cubicBezTo>
                <a:close/>
                <a:moveTo>
                  <a:pt x="348708" y="0"/>
                </a:moveTo>
                <a:lnTo>
                  <a:pt x="445359" y="0"/>
                </a:lnTo>
                <a:cubicBezTo>
                  <a:pt x="477129" y="0"/>
                  <a:pt x="502871" y="25741"/>
                  <a:pt x="502871" y="57607"/>
                </a:cubicBezTo>
                <a:lnTo>
                  <a:pt x="502871" y="524785"/>
                </a:lnTo>
                <a:cubicBezTo>
                  <a:pt x="502871" y="556460"/>
                  <a:pt x="476937" y="582393"/>
                  <a:pt x="445263" y="582393"/>
                </a:cubicBezTo>
                <a:lnTo>
                  <a:pt x="348708" y="582393"/>
                </a:lnTo>
                <a:cubicBezTo>
                  <a:pt x="317033" y="582393"/>
                  <a:pt x="291100" y="556460"/>
                  <a:pt x="291100" y="524785"/>
                </a:cubicBezTo>
                <a:lnTo>
                  <a:pt x="291100" y="57607"/>
                </a:lnTo>
                <a:cubicBezTo>
                  <a:pt x="291100" y="25741"/>
                  <a:pt x="316937" y="0"/>
                  <a:pt x="348708" y="0"/>
                </a:cubicBezTo>
                <a:close/>
              </a:path>
            </a:pathLst>
          </a:custGeom>
          <a:solidFill>
            <a:schemeClr val="bg1">
              <a:alpha val="80000"/>
            </a:schemeClr>
          </a:solidFill>
          <a:ln w="1860" cap="flat">
            <a:noFill/>
            <a:miter/>
          </a:ln>
        </p:spPr>
        <p:txBody>
          <a:bodyPr vert="horz" wrap="square" lIns="91440" tIns="45720" rIns="91440" bIns="45720" rtlCol="0" anchor="ctr"/>
          <a:lstStyle/>
          <a:p>
            <a:pPr algn="l">
              <a:lnSpc>
                <a:spcPct val="110000"/>
              </a:lnSpc>
            </a:pPr>
            <a:endParaRPr kumimoji="1" lang="zh-CN" altLang="en-US"/>
          </a:p>
        </p:txBody>
      </p:sp>
      <p:sp>
        <p:nvSpPr>
          <p:cNvPr id="20" name="标题 1"/>
          <p:cNvSpPr txBox="1"/>
          <p:nvPr>
            <p:custDataLst>
              <p:tags r:id="rId18"/>
            </p:custDataLst>
          </p:nvPr>
        </p:nvSpPr>
        <p:spPr>
          <a:xfrm>
            <a:off x="8180839" y="4310684"/>
            <a:ext cx="3197592" cy="1574261"/>
          </a:xfrm>
          <a:prstGeom prst="rect">
            <a:avLst/>
          </a:prstGeom>
          <a:noFill/>
          <a:ln>
            <a:noFill/>
          </a:ln>
        </p:spPr>
        <p:txBody>
          <a:bodyPr vert="horz" wrap="square" lIns="0" tIns="0" rIns="0" bIns="0" rtlCol="0" anchor="t"/>
          <a:lstStyle/>
          <a:p>
            <a:pPr algn="l">
              <a:lnSpc>
                <a:spcPct val="150000"/>
              </a:lnSpc>
            </a:pPr>
            <a:r>
              <a:rPr kumimoji="1" lang="en-US" altLang="zh-CN" sz="1400">
                <a:ln w="12700">
                  <a:noFill/>
                </a:ln>
                <a:solidFill>
                  <a:srgbClr val="262626">
                    <a:alpha val="100000"/>
                  </a:srgbClr>
                </a:solidFill>
                <a:latin typeface="Source Han Sans" panose="020B0400000000000000" charset="-122"/>
                <a:ea typeface="Source Han Sans" panose="020B0400000000000000" charset="-122"/>
                <a:cs typeface="Source Han Sans" panose="020B0400000000000000" charset="-122"/>
              </a:rPr>
              <a:t>在使用术语时，需要注意术语的定义和适用范围，避免因误解而产生纠纷。</a:t>
            </a:r>
            <a:endParaRPr kumimoji="1" lang="zh-CN" altLang="en-US"/>
          </a:p>
        </p:txBody>
      </p:sp>
      <p:sp>
        <p:nvSpPr>
          <p:cNvPr id="21" name="标题 1"/>
          <p:cNvSpPr txBox="1"/>
          <p:nvPr>
            <p:custDataLst>
              <p:tags r:id="rId19"/>
            </p:custDataLst>
          </p:nvPr>
        </p:nvSpPr>
        <p:spPr>
          <a:xfrm>
            <a:off x="8180839" y="3583956"/>
            <a:ext cx="3197592" cy="600842"/>
          </a:xfrm>
          <a:prstGeom prst="rect">
            <a:avLst/>
          </a:prstGeom>
          <a:noFill/>
          <a:ln>
            <a:noFill/>
          </a:ln>
        </p:spPr>
        <p:txBody>
          <a:bodyPr vert="horz" wrap="square" lIns="0" tIns="0" rIns="0" bIns="0" rtlCol="0" anchor="b"/>
          <a:lstStyle/>
          <a:p>
            <a:pPr algn="ctr">
              <a:lnSpc>
                <a:spcPct val="130000"/>
              </a:lnSpc>
            </a:pPr>
            <a:r>
              <a:rPr kumimoji="1" lang="en-US" altLang="zh-CN" sz="1600">
                <a:ln w="12700">
                  <a:noFill/>
                </a:ln>
                <a:solidFill>
                  <a:srgbClr val="265CEF">
                    <a:alpha val="100000"/>
                  </a:srgbClr>
                </a:solidFill>
                <a:latin typeface="Source Han Sans CN Bold" panose="020B0800000000000000" charset="-122"/>
                <a:ea typeface="Source Han Sans CN Bold" panose="020B0800000000000000" charset="-122"/>
                <a:cs typeface="Source Han Sans CN Bold" panose="020B0800000000000000" charset="-122"/>
              </a:rPr>
              <a:t>术语的注意事项</a:t>
            </a:r>
            <a:endParaRPr kumimoji="1" lang="zh-CN" altLang="en-US"/>
          </a:p>
        </p:txBody>
      </p:sp>
      <p:sp>
        <p:nvSpPr>
          <p:cNvPr id="22" name="标题 1"/>
          <p:cNvSpPr txBox="1"/>
          <p:nvPr/>
        </p:nvSpPr>
        <p:spPr>
          <a:xfrm>
            <a:off x="278800" y="246413"/>
            <a:ext cx="9379603" cy="720000"/>
          </a:xfrm>
          <a:prstGeom prst="rect">
            <a:avLst/>
          </a:prstGeom>
          <a:solidFill>
            <a:schemeClr val="bg1"/>
          </a:solidFill>
          <a:ln w="12700" cap="sq">
            <a:noFill/>
            <a:miter/>
          </a:ln>
          <a:effectLst>
            <a:outerShdw blurRad="165100" sx="102000" sy="102000" algn="ctr" rotWithShape="0">
              <a:srgbClr val="000000">
                <a:alpha val="10000"/>
              </a:srgbClr>
            </a:outerShdw>
          </a:effectLst>
        </p:spPr>
        <p:txBody>
          <a:bodyPr vert="horz" wrap="square" lIns="91440" tIns="45720" rIns="91440" bIns="45720" rtlCol="0" anchor="ctr"/>
          <a:lstStyle/>
          <a:p>
            <a:pPr algn="ctr">
              <a:lnSpc>
                <a:spcPct val="110000"/>
              </a:lnSpc>
            </a:pPr>
            <a:endParaRPr kumimoji="1" lang="zh-CN" altLang="en-US"/>
          </a:p>
        </p:txBody>
      </p:sp>
      <p:sp>
        <p:nvSpPr>
          <p:cNvPr id="23" name="标题 1"/>
          <p:cNvSpPr txBox="1"/>
          <p:nvPr/>
        </p:nvSpPr>
        <p:spPr>
          <a:xfrm>
            <a:off x="561368" y="380389"/>
            <a:ext cx="8060758" cy="461665"/>
          </a:xfrm>
          <a:prstGeom prst="rect">
            <a:avLst/>
          </a:prstGeom>
          <a:noFill/>
          <a:ln cap="sq">
            <a:noFill/>
          </a:ln>
        </p:spPr>
        <p:txBody>
          <a:bodyPr vert="horz" wrap="square" lIns="91440" tIns="45720" rIns="91440" bIns="45720" rtlCol="0" anchor="t"/>
          <a:lstStyle/>
          <a:p>
            <a:pPr algn="l">
              <a:lnSpc>
                <a:spcPct val="110000"/>
              </a:lnSpc>
            </a:pPr>
            <a:r>
              <a:rPr kumimoji="1" lang="en-US" altLang="zh-CN" sz="2400">
                <a:ln w="12700">
                  <a:noFill/>
                </a:ln>
                <a:solidFill>
                  <a:srgbClr val="000000">
                    <a:alpha val="100000"/>
                  </a:srgbClr>
                </a:solidFill>
                <a:latin typeface="Source Han Sans CN Bold" panose="020B0800000000000000" charset="-122"/>
                <a:ea typeface="Source Han Sans CN Bold" panose="020B0800000000000000" charset="-122"/>
                <a:cs typeface="Source Han Sans CN Bold" panose="020B0800000000000000" charset="-122"/>
              </a:rPr>
              <a:t>术语的应用</a:t>
            </a:r>
            <a:endParaRPr kumimoji="1" lang="zh-CN" altLang="en-US"/>
          </a:p>
        </p:txBody>
      </p:sp>
      <p:sp>
        <p:nvSpPr>
          <p:cNvPr id="24" name="标题 1"/>
          <p:cNvSpPr txBox="1"/>
          <p:nvPr/>
        </p:nvSpPr>
        <p:spPr>
          <a:xfrm>
            <a:off x="272243" y="225304"/>
            <a:ext cx="257347" cy="517646"/>
          </a:xfrm>
          <a:prstGeom prst="rect">
            <a:avLst/>
          </a:prstGeom>
          <a:solidFill>
            <a:schemeClr val="accent1"/>
          </a:solidFill>
          <a:ln w="12700" cap="sq">
            <a:noFill/>
            <a:miter/>
          </a:ln>
        </p:spPr>
        <p:txBody>
          <a:bodyPr vert="horz" wrap="square" lIns="91440" tIns="45720" rIns="91440" bIns="45720" rtlCol="0" anchor="ctr"/>
          <a:lstStyle/>
          <a:p>
            <a:pPr algn="ctr">
              <a:lnSpc>
                <a:spcPct val="110000"/>
              </a:lnSpc>
            </a:pPr>
            <a:endParaRPr kumimoji="1" lang="zh-CN" altLang="en-US"/>
          </a:p>
        </p:txBody>
      </p:sp>
      <p:sp>
        <p:nvSpPr>
          <p:cNvPr id="25" name="标题 1"/>
          <p:cNvSpPr txBox="1"/>
          <p:nvPr/>
        </p:nvSpPr>
        <p:spPr>
          <a:xfrm>
            <a:off x="272243" y="88785"/>
            <a:ext cx="257347" cy="98499"/>
          </a:xfrm>
          <a:prstGeom prst="rect">
            <a:avLst/>
          </a:prstGeom>
          <a:solidFill>
            <a:schemeClr val="accent1">
              <a:lumMod val="60000"/>
              <a:lumOff val="40000"/>
            </a:schemeClr>
          </a:solidFill>
          <a:ln w="12700" cap="sq">
            <a:noFill/>
            <a:miter/>
          </a:ln>
        </p:spPr>
        <p:txBody>
          <a:bodyPr vert="horz" wrap="square" lIns="91440" tIns="45720" rIns="91440" bIns="45720" rtlCol="0" anchor="ctr"/>
          <a:lstStyle/>
          <a:p>
            <a:pPr algn="ctr">
              <a:lnSpc>
                <a:spcPct val="110000"/>
              </a:lnSpc>
            </a:pPr>
            <a:endParaRPr kumimoji="1" lang="zh-CN" altLang="en-US"/>
          </a:p>
        </p:txBody>
      </p:sp>
      <p:sp>
        <p:nvSpPr>
          <p:cNvPr id="26" name="标题 1"/>
          <p:cNvSpPr txBox="1"/>
          <p:nvPr/>
        </p:nvSpPr>
        <p:spPr>
          <a:xfrm>
            <a:off x="272243" y="0"/>
            <a:ext cx="257347" cy="55028"/>
          </a:xfrm>
          <a:prstGeom prst="rect">
            <a:avLst/>
          </a:prstGeom>
          <a:solidFill>
            <a:schemeClr val="accent1">
              <a:lumMod val="20000"/>
              <a:lumOff val="80000"/>
            </a:schemeClr>
          </a:solidFill>
          <a:ln w="12700" cap="sq">
            <a:noFill/>
            <a:miter/>
          </a:ln>
        </p:spPr>
        <p:txBody>
          <a:bodyPr vert="horz" wrap="square" lIns="91440" tIns="45720" rIns="91440" bIns="45720" rtlCol="0" anchor="ctr"/>
          <a:lstStyle/>
          <a:p>
            <a:pPr algn="ctr">
              <a:lnSpc>
                <a:spcPct val="110000"/>
              </a:lnSpc>
            </a:pPr>
            <a:endParaRPr kumimoji="1" lang="zh-CN" altLang="en-US"/>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 name="图片 1"/>
          <p:cNvPicPr>
            <a:picLocks noChangeAspect="1"/>
          </p:cNvPicPr>
          <p:nvPr/>
        </p:nvPicPr>
        <p:blipFill>
          <a:blip r:embed="rId1">
            <a:alphaModFix amt="100000"/>
          </a:blip>
          <a:srcRect/>
          <a:stretch>
            <a:fillRect/>
          </a:stretch>
        </p:blipFill>
        <p:spPr>
          <a:xfrm flipH="1">
            <a:off x="-1115" y="288"/>
            <a:ext cx="12192000" cy="6857423"/>
          </a:xfrm>
          <a:prstGeom prst="rect">
            <a:avLst/>
          </a:prstGeom>
          <a:noFill/>
          <a:ln>
            <a:noFill/>
          </a:ln>
        </p:spPr>
      </p:pic>
      <p:pic>
        <p:nvPicPr>
          <p:cNvPr id="3" name="图片 2"/>
          <p:cNvPicPr>
            <a:picLocks noChangeAspect="1"/>
          </p:cNvPicPr>
          <p:nvPr/>
        </p:nvPicPr>
        <p:blipFill>
          <a:blip r:embed="rId2">
            <a:alphaModFix amt="100000"/>
          </a:blip>
          <a:srcRect l="14338" r="14338"/>
          <a:stretch>
            <a:fillRect/>
          </a:stretch>
        </p:blipFill>
        <p:spPr>
          <a:xfrm flipH="1">
            <a:off x="8617" y="1104697"/>
            <a:ext cx="5489308" cy="5797195"/>
          </a:xfrm>
          <a:custGeom>
            <a:avLst/>
            <a:gdLst>
              <a:gd name="connsiteX0" fmla="*/ 0 w 5489308"/>
              <a:gd name="connsiteY0" fmla="*/ 0 h 5797195"/>
              <a:gd name="connsiteX1" fmla="*/ 5489308 w 5489308"/>
              <a:gd name="connsiteY1" fmla="*/ 0 h 5797195"/>
              <a:gd name="connsiteX2" fmla="*/ 5489308 w 5489308"/>
              <a:gd name="connsiteY2" fmla="*/ 5797195 h 5797195"/>
              <a:gd name="connsiteX3" fmla="*/ 346202 w 5489308"/>
              <a:gd name="connsiteY3" fmla="*/ 5797195 h 5797195"/>
              <a:gd name="connsiteX4" fmla="*/ 2239839 w 5489308"/>
              <a:gd name="connsiteY4" fmla="*/ 3141372 h 5797195"/>
            </a:gdLst>
            <a:ahLst/>
            <a:cxnLst/>
            <a:rect l="l" t="t" r="r" b="b"/>
            <a:pathLst>
              <a:path w="5489308" h="5797195">
                <a:moveTo>
                  <a:pt x="0" y="0"/>
                </a:moveTo>
                <a:lnTo>
                  <a:pt x="5489308" y="0"/>
                </a:lnTo>
                <a:lnTo>
                  <a:pt x="5489308" y="5797195"/>
                </a:lnTo>
                <a:lnTo>
                  <a:pt x="346202" y="5797195"/>
                </a:lnTo>
                <a:lnTo>
                  <a:pt x="2239839" y="3141372"/>
                </a:lnTo>
                <a:close/>
              </a:path>
            </a:pathLst>
          </a:custGeom>
          <a:noFill/>
          <a:ln>
            <a:noFill/>
          </a:ln>
        </p:spPr>
      </p:pic>
      <p:sp>
        <p:nvSpPr>
          <p:cNvPr id="4" name="标题 1"/>
          <p:cNvSpPr txBox="1"/>
          <p:nvPr/>
        </p:nvSpPr>
        <p:spPr>
          <a:xfrm rot="5400000" flipH="1">
            <a:off x="-565869" y="4049570"/>
            <a:ext cx="3392782" cy="2350363"/>
          </a:xfrm>
          <a:custGeom>
            <a:avLst/>
            <a:gdLst>
              <a:gd name="connsiteX0" fmla="*/ 3392782 w 3392782"/>
              <a:gd name="connsiteY0" fmla="*/ 2350363 h 2350363"/>
              <a:gd name="connsiteX1" fmla="*/ 0 w 3392782"/>
              <a:gd name="connsiteY1" fmla="*/ 2350363 h 2350363"/>
              <a:gd name="connsiteX2" fmla="*/ 0 w 3392782"/>
              <a:gd name="connsiteY2" fmla="*/ 0 h 2350363"/>
            </a:gdLst>
            <a:ahLst/>
            <a:cxnLst/>
            <a:rect l="l" t="t" r="r" b="b"/>
            <a:pathLst>
              <a:path w="3392782" h="2350363">
                <a:moveTo>
                  <a:pt x="3392782" y="2350363"/>
                </a:moveTo>
                <a:lnTo>
                  <a:pt x="0" y="2350363"/>
                </a:lnTo>
                <a:lnTo>
                  <a:pt x="0" y="0"/>
                </a:lnTo>
                <a:close/>
              </a:path>
            </a:pathLst>
          </a:custGeom>
          <a:solidFill>
            <a:schemeClr val="accent1">
              <a:lumMod val="20000"/>
              <a:lumOff val="80000"/>
              <a:alpha val="78000"/>
            </a:schemeClr>
          </a:solidFill>
          <a:ln w="12700" cap="sq">
            <a:noFill/>
            <a:miter/>
          </a:ln>
        </p:spPr>
        <p:txBody>
          <a:bodyPr vert="horz" wrap="square" lIns="91440" tIns="45720" rIns="91440" bIns="45720" rtlCol="0" anchor="ctr"/>
          <a:lstStyle/>
          <a:p>
            <a:pPr algn="ctr">
              <a:lnSpc>
                <a:spcPct val="110000"/>
              </a:lnSpc>
            </a:pPr>
            <a:endParaRPr kumimoji="1" lang="zh-CN" altLang="en-US"/>
          </a:p>
        </p:txBody>
      </p:sp>
      <p:sp>
        <p:nvSpPr>
          <p:cNvPr id="7" name="标题 1"/>
          <p:cNvSpPr txBox="1"/>
          <p:nvPr/>
        </p:nvSpPr>
        <p:spPr>
          <a:xfrm flipV="1">
            <a:off x="1446279" y="4314445"/>
            <a:ext cx="3775691" cy="2647700"/>
          </a:xfrm>
          <a:custGeom>
            <a:avLst/>
            <a:gdLst>
              <a:gd name="connsiteX0" fmla="*/ 0 w 3775691"/>
              <a:gd name="connsiteY0" fmla="*/ 0 h 2647700"/>
              <a:gd name="connsiteX1" fmla="*/ 3775691 w 3775691"/>
              <a:gd name="connsiteY1" fmla="*/ 0 h 2647700"/>
              <a:gd name="connsiteX2" fmla="*/ 1887846 w 3775691"/>
              <a:gd name="connsiteY2" fmla="*/ 2647700 h 2647700"/>
            </a:gdLst>
            <a:ahLst/>
            <a:cxnLst/>
            <a:rect l="l" t="t" r="r" b="b"/>
            <a:pathLst>
              <a:path w="3775691" h="2647700">
                <a:moveTo>
                  <a:pt x="0" y="0"/>
                </a:moveTo>
                <a:lnTo>
                  <a:pt x="3775691" y="0"/>
                </a:lnTo>
                <a:lnTo>
                  <a:pt x="1887846" y="2647700"/>
                </a:lnTo>
                <a:close/>
              </a:path>
            </a:pathLst>
          </a:custGeom>
          <a:gradFill>
            <a:gsLst>
              <a:gs pos="0">
                <a:schemeClr val="accent1">
                  <a:alpha val="0"/>
                </a:schemeClr>
              </a:gs>
              <a:gs pos="100000">
                <a:schemeClr val="accent1">
                  <a:lumMod val="60000"/>
                  <a:lumOff val="40000"/>
                </a:schemeClr>
              </a:gs>
            </a:gsLst>
            <a:lin ang="16200000" scaled="0"/>
          </a:gradFill>
          <a:ln w="12700" cap="sq">
            <a:noFill/>
            <a:miter/>
          </a:ln>
        </p:spPr>
        <p:txBody>
          <a:bodyPr vert="horz" wrap="square" lIns="91440" tIns="45720" rIns="91440" bIns="45720" rtlCol="0" anchor="ctr"/>
          <a:lstStyle/>
          <a:p>
            <a:pPr algn="ctr">
              <a:lnSpc>
                <a:spcPct val="110000"/>
              </a:lnSpc>
            </a:pPr>
            <a:endParaRPr kumimoji="1" lang="zh-CN" altLang="en-US"/>
          </a:p>
        </p:txBody>
      </p:sp>
      <p:sp>
        <p:nvSpPr>
          <p:cNvPr id="8" name="标题 1"/>
          <p:cNvSpPr txBox="1"/>
          <p:nvPr/>
        </p:nvSpPr>
        <p:spPr>
          <a:xfrm>
            <a:off x="-114300" y="-2849"/>
            <a:ext cx="3100353" cy="2174120"/>
          </a:xfrm>
          <a:custGeom>
            <a:avLst/>
            <a:gdLst>
              <a:gd name="connsiteX0" fmla="*/ 0 w 3775691"/>
              <a:gd name="connsiteY0" fmla="*/ 0 h 2647700"/>
              <a:gd name="connsiteX1" fmla="*/ 3775691 w 3775691"/>
              <a:gd name="connsiteY1" fmla="*/ 0 h 2647700"/>
              <a:gd name="connsiteX2" fmla="*/ 1887846 w 3775691"/>
              <a:gd name="connsiteY2" fmla="*/ 2647700 h 2647700"/>
            </a:gdLst>
            <a:ahLst/>
            <a:cxnLst/>
            <a:rect l="l" t="t" r="r" b="b"/>
            <a:pathLst>
              <a:path w="3775691" h="2647700">
                <a:moveTo>
                  <a:pt x="0" y="0"/>
                </a:moveTo>
                <a:lnTo>
                  <a:pt x="3775691" y="0"/>
                </a:lnTo>
                <a:lnTo>
                  <a:pt x="1887846" y="2647700"/>
                </a:lnTo>
                <a:close/>
              </a:path>
            </a:pathLst>
          </a:custGeom>
          <a:gradFill>
            <a:gsLst>
              <a:gs pos="0">
                <a:schemeClr val="accent1"/>
              </a:gs>
              <a:gs pos="100000">
                <a:schemeClr val="accent1">
                  <a:lumMod val="60000"/>
                  <a:lumOff val="40000"/>
                  <a:alpha val="0"/>
                </a:schemeClr>
              </a:gs>
            </a:gsLst>
            <a:lin ang="5400000" scaled="0"/>
          </a:gradFill>
          <a:ln w="12700" cap="sq">
            <a:noFill/>
            <a:miter/>
          </a:ln>
        </p:spPr>
        <p:txBody>
          <a:bodyPr vert="horz" wrap="square" lIns="91440" tIns="45720" rIns="91440" bIns="45720" rtlCol="0" anchor="ctr"/>
          <a:lstStyle/>
          <a:p>
            <a:pPr algn="ctr">
              <a:lnSpc>
                <a:spcPct val="110000"/>
              </a:lnSpc>
            </a:pPr>
            <a:endParaRPr kumimoji="1" lang="zh-CN" altLang="en-US"/>
          </a:p>
        </p:txBody>
      </p:sp>
      <p:sp>
        <p:nvSpPr>
          <p:cNvPr id="10" name="标题 1"/>
          <p:cNvSpPr txBox="1"/>
          <p:nvPr/>
        </p:nvSpPr>
        <p:spPr>
          <a:xfrm flipH="1">
            <a:off x="9600457" y="5373425"/>
            <a:ext cx="1127243" cy="907579"/>
          </a:xfrm>
          <a:custGeom>
            <a:avLst/>
            <a:gdLst>
              <a:gd name="connsiteX0" fmla="*/ 46543 w 1127243"/>
              <a:gd name="connsiteY0" fmla="*/ 814495 h 907579"/>
              <a:gd name="connsiteX1" fmla="*/ 0 w 1127243"/>
              <a:gd name="connsiteY1" fmla="*/ 861037 h 907579"/>
              <a:gd name="connsiteX2" fmla="*/ 46543 w 1127243"/>
              <a:gd name="connsiteY2" fmla="*/ 907579 h 907579"/>
              <a:gd name="connsiteX3" fmla="*/ 93086 w 1127243"/>
              <a:gd name="connsiteY3" fmla="*/ 861037 h 907579"/>
              <a:gd name="connsiteX4" fmla="*/ 46543 w 1127243"/>
              <a:gd name="connsiteY4" fmla="*/ 814495 h 907579"/>
              <a:gd name="connsiteX5" fmla="*/ 305082 w 1127243"/>
              <a:gd name="connsiteY5" fmla="*/ 814495 h 907579"/>
              <a:gd name="connsiteX6" fmla="*/ 258539 w 1127243"/>
              <a:gd name="connsiteY6" fmla="*/ 861037 h 907579"/>
              <a:gd name="connsiteX7" fmla="*/ 305082 w 1127243"/>
              <a:gd name="connsiteY7" fmla="*/ 907579 h 907579"/>
              <a:gd name="connsiteX8" fmla="*/ 351625 w 1127243"/>
              <a:gd name="connsiteY8" fmla="*/ 861037 h 907579"/>
              <a:gd name="connsiteX9" fmla="*/ 305082 w 1127243"/>
              <a:gd name="connsiteY9" fmla="*/ 814495 h 907579"/>
              <a:gd name="connsiteX10" fmla="*/ 563622 w 1127243"/>
              <a:gd name="connsiteY10" fmla="*/ 814495 h 907579"/>
              <a:gd name="connsiteX11" fmla="*/ 517079 w 1127243"/>
              <a:gd name="connsiteY11" fmla="*/ 861037 h 907579"/>
              <a:gd name="connsiteX12" fmla="*/ 563622 w 1127243"/>
              <a:gd name="connsiteY12" fmla="*/ 907579 h 907579"/>
              <a:gd name="connsiteX13" fmla="*/ 610165 w 1127243"/>
              <a:gd name="connsiteY13" fmla="*/ 861037 h 907579"/>
              <a:gd name="connsiteX14" fmla="*/ 563622 w 1127243"/>
              <a:gd name="connsiteY14" fmla="*/ 814495 h 907579"/>
              <a:gd name="connsiteX15" fmla="*/ 822162 w 1127243"/>
              <a:gd name="connsiteY15" fmla="*/ 814495 h 907579"/>
              <a:gd name="connsiteX16" fmla="*/ 775619 w 1127243"/>
              <a:gd name="connsiteY16" fmla="*/ 861037 h 907579"/>
              <a:gd name="connsiteX17" fmla="*/ 822162 w 1127243"/>
              <a:gd name="connsiteY17" fmla="*/ 907579 h 907579"/>
              <a:gd name="connsiteX18" fmla="*/ 868705 w 1127243"/>
              <a:gd name="connsiteY18" fmla="*/ 861037 h 907579"/>
              <a:gd name="connsiteX19" fmla="*/ 822162 w 1127243"/>
              <a:gd name="connsiteY19" fmla="*/ 814495 h 907579"/>
              <a:gd name="connsiteX20" fmla="*/ 1080700 w 1127243"/>
              <a:gd name="connsiteY20" fmla="*/ 814495 h 907579"/>
              <a:gd name="connsiteX21" fmla="*/ 1034157 w 1127243"/>
              <a:gd name="connsiteY21" fmla="*/ 861037 h 907579"/>
              <a:gd name="connsiteX22" fmla="*/ 1080700 w 1127243"/>
              <a:gd name="connsiteY22" fmla="*/ 907579 h 907579"/>
              <a:gd name="connsiteX23" fmla="*/ 1127243 w 1127243"/>
              <a:gd name="connsiteY23" fmla="*/ 861037 h 907579"/>
              <a:gd name="connsiteX24" fmla="*/ 1080700 w 1127243"/>
              <a:gd name="connsiteY24" fmla="*/ 814495 h 907579"/>
              <a:gd name="connsiteX25" fmla="*/ 46543 w 1127243"/>
              <a:gd name="connsiteY25" fmla="*/ 610871 h 907579"/>
              <a:gd name="connsiteX26" fmla="*/ 0 w 1127243"/>
              <a:gd name="connsiteY26" fmla="*/ 657413 h 907579"/>
              <a:gd name="connsiteX27" fmla="*/ 46543 w 1127243"/>
              <a:gd name="connsiteY27" fmla="*/ 703955 h 907579"/>
              <a:gd name="connsiteX28" fmla="*/ 93086 w 1127243"/>
              <a:gd name="connsiteY28" fmla="*/ 657413 h 907579"/>
              <a:gd name="connsiteX29" fmla="*/ 46543 w 1127243"/>
              <a:gd name="connsiteY29" fmla="*/ 610871 h 907579"/>
              <a:gd name="connsiteX30" fmla="*/ 305082 w 1127243"/>
              <a:gd name="connsiteY30" fmla="*/ 610871 h 907579"/>
              <a:gd name="connsiteX31" fmla="*/ 258539 w 1127243"/>
              <a:gd name="connsiteY31" fmla="*/ 657413 h 907579"/>
              <a:gd name="connsiteX32" fmla="*/ 305082 w 1127243"/>
              <a:gd name="connsiteY32" fmla="*/ 703955 h 907579"/>
              <a:gd name="connsiteX33" fmla="*/ 351625 w 1127243"/>
              <a:gd name="connsiteY33" fmla="*/ 657413 h 907579"/>
              <a:gd name="connsiteX34" fmla="*/ 305082 w 1127243"/>
              <a:gd name="connsiteY34" fmla="*/ 610871 h 907579"/>
              <a:gd name="connsiteX35" fmla="*/ 563622 w 1127243"/>
              <a:gd name="connsiteY35" fmla="*/ 610871 h 907579"/>
              <a:gd name="connsiteX36" fmla="*/ 517079 w 1127243"/>
              <a:gd name="connsiteY36" fmla="*/ 657413 h 907579"/>
              <a:gd name="connsiteX37" fmla="*/ 563622 w 1127243"/>
              <a:gd name="connsiteY37" fmla="*/ 703955 h 907579"/>
              <a:gd name="connsiteX38" fmla="*/ 610165 w 1127243"/>
              <a:gd name="connsiteY38" fmla="*/ 657413 h 907579"/>
              <a:gd name="connsiteX39" fmla="*/ 563622 w 1127243"/>
              <a:gd name="connsiteY39" fmla="*/ 610871 h 907579"/>
              <a:gd name="connsiteX40" fmla="*/ 822162 w 1127243"/>
              <a:gd name="connsiteY40" fmla="*/ 610871 h 907579"/>
              <a:gd name="connsiteX41" fmla="*/ 775619 w 1127243"/>
              <a:gd name="connsiteY41" fmla="*/ 657413 h 907579"/>
              <a:gd name="connsiteX42" fmla="*/ 822162 w 1127243"/>
              <a:gd name="connsiteY42" fmla="*/ 703955 h 907579"/>
              <a:gd name="connsiteX43" fmla="*/ 868705 w 1127243"/>
              <a:gd name="connsiteY43" fmla="*/ 657413 h 907579"/>
              <a:gd name="connsiteX44" fmla="*/ 822162 w 1127243"/>
              <a:gd name="connsiteY44" fmla="*/ 610871 h 907579"/>
              <a:gd name="connsiteX45" fmla="*/ 1080700 w 1127243"/>
              <a:gd name="connsiteY45" fmla="*/ 610871 h 907579"/>
              <a:gd name="connsiteX46" fmla="*/ 1034157 w 1127243"/>
              <a:gd name="connsiteY46" fmla="*/ 657413 h 907579"/>
              <a:gd name="connsiteX47" fmla="*/ 1080700 w 1127243"/>
              <a:gd name="connsiteY47" fmla="*/ 703955 h 907579"/>
              <a:gd name="connsiteX48" fmla="*/ 1127243 w 1127243"/>
              <a:gd name="connsiteY48" fmla="*/ 657413 h 907579"/>
              <a:gd name="connsiteX49" fmla="*/ 1080700 w 1127243"/>
              <a:gd name="connsiteY49" fmla="*/ 610871 h 907579"/>
              <a:gd name="connsiteX50" fmla="*/ 46543 w 1127243"/>
              <a:gd name="connsiteY50" fmla="*/ 407247 h 907579"/>
              <a:gd name="connsiteX51" fmla="*/ 0 w 1127243"/>
              <a:gd name="connsiteY51" fmla="*/ 453789 h 907579"/>
              <a:gd name="connsiteX52" fmla="*/ 46543 w 1127243"/>
              <a:gd name="connsiteY52" fmla="*/ 500331 h 907579"/>
              <a:gd name="connsiteX53" fmla="*/ 93086 w 1127243"/>
              <a:gd name="connsiteY53" fmla="*/ 453789 h 907579"/>
              <a:gd name="connsiteX54" fmla="*/ 46543 w 1127243"/>
              <a:gd name="connsiteY54" fmla="*/ 407247 h 907579"/>
              <a:gd name="connsiteX55" fmla="*/ 305082 w 1127243"/>
              <a:gd name="connsiteY55" fmla="*/ 407247 h 907579"/>
              <a:gd name="connsiteX56" fmla="*/ 258539 w 1127243"/>
              <a:gd name="connsiteY56" fmla="*/ 453789 h 907579"/>
              <a:gd name="connsiteX57" fmla="*/ 305082 w 1127243"/>
              <a:gd name="connsiteY57" fmla="*/ 500331 h 907579"/>
              <a:gd name="connsiteX58" fmla="*/ 351625 w 1127243"/>
              <a:gd name="connsiteY58" fmla="*/ 453789 h 907579"/>
              <a:gd name="connsiteX59" fmla="*/ 305082 w 1127243"/>
              <a:gd name="connsiteY59" fmla="*/ 407247 h 907579"/>
              <a:gd name="connsiteX60" fmla="*/ 563622 w 1127243"/>
              <a:gd name="connsiteY60" fmla="*/ 407247 h 907579"/>
              <a:gd name="connsiteX61" fmla="*/ 517079 w 1127243"/>
              <a:gd name="connsiteY61" fmla="*/ 453789 h 907579"/>
              <a:gd name="connsiteX62" fmla="*/ 563622 w 1127243"/>
              <a:gd name="connsiteY62" fmla="*/ 500331 h 907579"/>
              <a:gd name="connsiteX63" fmla="*/ 610165 w 1127243"/>
              <a:gd name="connsiteY63" fmla="*/ 453789 h 907579"/>
              <a:gd name="connsiteX64" fmla="*/ 563622 w 1127243"/>
              <a:gd name="connsiteY64" fmla="*/ 407247 h 907579"/>
              <a:gd name="connsiteX65" fmla="*/ 822162 w 1127243"/>
              <a:gd name="connsiteY65" fmla="*/ 407247 h 907579"/>
              <a:gd name="connsiteX66" fmla="*/ 775619 w 1127243"/>
              <a:gd name="connsiteY66" fmla="*/ 453789 h 907579"/>
              <a:gd name="connsiteX67" fmla="*/ 822162 w 1127243"/>
              <a:gd name="connsiteY67" fmla="*/ 500331 h 907579"/>
              <a:gd name="connsiteX68" fmla="*/ 868705 w 1127243"/>
              <a:gd name="connsiteY68" fmla="*/ 453789 h 907579"/>
              <a:gd name="connsiteX69" fmla="*/ 822162 w 1127243"/>
              <a:gd name="connsiteY69" fmla="*/ 407247 h 907579"/>
              <a:gd name="connsiteX70" fmla="*/ 1080700 w 1127243"/>
              <a:gd name="connsiteY70" fmla="*/ 407247 h 907579"/>
              <a:gd name="connsiteX71" fmla="*/ 1034157 w 1127243"/>
              <a:gd name="connsiteY71" fmla="*/ 453789 h 907579"/>
              <a:gd name="connsiteX72" fmla="*/ 1080700 w 1127243"/>
              <a:gd name="connsiteY72" fmla="*/ 500331 h 907579"/>
              <a:gd name="connsiteX73" fmla="*/ 1127243 w 1127243"/>
              <a:gd name="connsiteY73" fmla="*/ 453789 h 907579"/>
              <a:gd name="connsiteX74" fmla="*/ 1080700 w 1127243"/>
              <a:gd name="connsiteY74" fmla="*/ 407247 h 907579"/>
              <a:gd name="connsiteX75" fmla="*/ 46543 w 1127243"/>
              <a:gd name="connsiteY75" fmla="*/ 203623 h 907579"/>
              <a:gd name="connsiteX76" fmla="*/ 0 w 1127243"/>
              <a:gd name="connsiteY76" fmla="*/ 250165 h 907579"/>
              <a:gd name="connsiteX77" fmla="*/ 46543 w 1127243"/>
              <a:gd name="connsiteY77" fmla="*/ 296707 h 907579"/>
              <a:gd name="connsiteX78" fmla="*/ 93086 w 1127243"/>
              <a:gd name="connsiteY78" fmla="*/ 250165 h 907579"/>
              <a:gd name="connsiteX79" fmla="*/ 46543 w 1127243"/>
              <a:gd name="connsiteY79" fmla="*/ 203623 h 907579"/>
              <a:gd name="connsiteX80" fmla="*/ 305082 w 1127243"/>
              <a:gd name="connsiteY80" fmla="*/ 203623 h 907579"/>
              <a:gd name="connsiteX81" fmla="*/ 258539 w 1127243"/>
              <a:gd name="connsiteY81" fmla="*/ 250165 h 907579"/>
              <a:gd name="connsiteX82" fmla="*/ 305082 w 1127243"/>
              <a:gd name="connsiteY82" fmla="*/ 296707 h 907579"/>
              <a:gd name="connsiteX83" fmla="*/ 351625 w 1127243"/>
              <a:gd name="connsiteY83" fmla="*/ 250165 h 907579"/>
              <a:gd name="connsiteX84" fmla="*/ 305082 w 1127243"/>
              <a:gd name="connsiteY84" fmla="*/ 203623 h 907579"/>
              <a:gd name="connsiteX85" fmla="*/ 563622 w 1127243"/>
              <a:gd name="connsiteY85" fmla="*/ 203623 h 907579"/>
              <a:gd name="connsiteX86" fmla="*/ 517079 w 1127243"/>
              <a:gd name="connsiteY86" fmla="*/ 250165 h 907579"/>
              <a:gd name="connsiteX87" fmla="*/ 563622 w 1127243"/>
              <a:gd name="connsiteY87" fmla="*/ 296707 h 907579"/>
              <a:gd name="connsiteX88" fmla="*/ 610165 w 1127243"/>
              <a:gd name="connsiteY88" fmla="*/ 250165 h 907579"/>
              <a:gd name="connsiteX89" fmla="*/ 563622 w 1127243"/>
              <a:gd name="connsiteY89" fmla="*/ 203623 h 907579"/>
              <a:gd name="connsiteX90" fmla="*/ 822162 w 1127243"/>
              <a:gd name="connsiteY90" fmla="*/ 203623 h 907579"/>
              <a:gd name="connsiteX91" fmla="*/ 775619 w 1127243"/>
              <a:gd name="connsiteY91" fmla="*/ 250165 h 907579"/>
              <a:gd name="connsiteX92" fmla="*/ 822162 w 1127243"/>
              <a:gd name="connsiteY92" fmla="*/ 296707 h 907579"/>
              <a:gd name="connsiteX93" fmla="*/ 868705 w 1127243"/>
              <a:gd name="connsiteY93" fmla="*/ 250165 h 907579"/>
              <a:gd name="connsiteX94" fmla="*/ 822162 w 1127243"/>
              <a:gd name="connsiteY94" fmla="*/ 203623 h 907579"/>
              <a:gd name="connsiteX95" fmla="*/ 1080700 w 1127243"/>
              <a:gd name="connsiteY95" fmla="*/ 203623 h 907579"/>
              <a:gd name="connsiteX96" fmla="*/ 1034157 w 1127243"/>
              <a:gd name="connsiteY96" fmla="*/ 250165 h 907579"/>
              <a:gd name="connsiteX97" fmla="*/ 1080700 w 1127243"/>
              <a:gd name="connsiteY97" fmla="*/ 296707 h 907579"/>
              <a:gd name="connsiteX98" fmla="*/ 1127243 w 1127243"/>
              <a:gd name="connsiteY98" fmla="*/ 250165 h 907579"/>
              <a:gd name="connsiteX99" fmla="*/ 1080700 w 1127243"/>
              <a:gd name="connsiteY99" fmla="*/ 203623 h 907579"/>
              <a:gd name="connsiteX100" fmla="*/ 46543 w 1127243"/>
              <a:gd name="connsiteY100" fmla="*/ 0 h 907579"/>
              <a:gd name="connsiteX101" fmla="*/ 0 w 1127243"/>
              <a:gd name="connsiteY101" fmla="*/ 46542 h 907579"/>
              <a:gd name="connsiteX102" fmla="*/ 46543 w 1127243"/>
              <a:gd name="connsiteY102" fmla="*/ 93084 h 907579"/>
              <a:gd name="connsiteX103" fmla="*/ 93086 w 1127243"/>
              <a:gd name="connsiteY103" fmla="*/ 46542 h 907579"/>
              <a:gd name="connsiteX104" fmla="*/ 46543 w 1127243"/>
              <a:gd name="connsiteY104" fmla="*/ 0 h 907579"/>
              <a:gd name="connsiteX105" fmla="*/ 305082 w 1127243"/>
              <a:gd name="connsiteY105" fmla="*/ 0 h 907579"/>
              <a:gd name="connsiteX106" fmla="*/ 258539 w 1127243"/>
              <a:gd name="connsiteY106" fmla="*/ 46542 h 907579"/>
              <a:gd name="connsiteX107" fmla="*/ 305082 w 1127243"/>
              <a:gd name="connsiteY107" fmla="*/ 93084 h 907579"/>
              <a:gd name="connsiteX108" fmla="*/ 351625 w 1127243"/>
              <a:gd name="connsiteY108" fmla="*/ 46542 h 907579"/>
              <a:gd name="connsiteX109" fmla="*/ 305082 w 1127243"/>
              <a:gd name="connsiteY109" fmla="*/ 0 h 907579"/>
              <a:gd name="connsiteX110" fmla="*/ 563622 w 1127243"/>
              <a:gd name="connsiteY110" fmla="*/ 0 h 907579"/>
              <a:gd name="connsiteX111" fmla="*/ 517079 w 1127243"/>
              <a:gd name="connsiteY111" fmla="*/ 46542 h 907579"/>
              <a:gd name="connsiteX112" fmla="*/ 563622 w 1127243"/>
              <a:gd name="connsiteY112" fmla="*/ 93084 h 907579"/>
              <a:gd name="connsiteX113" fmla="*/ 610165 w 1127243"/>
              <a:gd name="connsiteY113" fmla="*/ 46542 h 907579"/>
              <a:gd name="connsiteX114" fmla="*/ 563622 w 1127243"/>
              <a:gd name="connsiteY114" fmla="*/ 0 h 907579"/>
              <a:gd name="connsiteX115" fmla="*/ 822162 w 1127243"/>
              <a:gd name="connsiteY115" fmla="*/ 0 h 907579"/>
              <a:gd name="connsiteX116" fmla="*/ 775619 w 1127243"/>
              <a:gd name="connsiteY116" fmla="*/ 46542 h 907579"/>
              <a:gd name="connsiteX117" fmla="*/ 822162 w 1127243"/>
              <a:gd name="connsiteY117" fmla="*/ 93084 h 907579"/>
              <a:gd name="connsiteX118" fmla="*/ 868705 w 1127243"/>
              <a:gd name="connsiteY118" fmla="*/ 46542 h 907579"/>
              <a:gd name="connsiteX119" fmla="*/ 822162 w 1127243"/>
              <a:gd name="connsiteY119" fmla="*/ 0 h 907579"/>
              <a:gd name="connsiteX120" fmla="*/ 1080700 w 1127243"/>
              <a:gd name="connsiteY120" fmla="*/ 0 h 907579"/>
              <a:gd name="connsiteX121" fmla="*/ 1034157 w 1127243"/>
              <a:gd name="connsiteY121" fmla="*/ 46542 h 907579"/>
              <a:gd name="connsiteX122" fmla="*/ 1080700 w 1127243"/>
              <a:gd name="connsiteY122" fmla="*/ 93084 h 907579"/>
              <a:gd name="connsiteX123" fmla="*/ 1127243 w 1127243"/>
              <a:gd name="connsiteY123" fmla="*/ 46542 h 907579"/>
              <a:gd name="connsiteX124" fmla="*/ 1080700 w 1127243"/>
              <a:gd name="connsiteY124" fmla="*/ 0 h 907579"/>
            </a:gdLst>
            <a:ahLst/>
            <a:cxnLst/>
            <a:rect l="l" t="t" r="r" b="b"/>
            <a:pathLst>
              <a:path w="1127243" h="907579">
                <a:moveTo>
                  <a:pt x="46543" y="814495"/>
                </a:moveTo>
                <a:cubicBezTo>
                  <a:pt x="20838" y="814495"/>
                  <a:pt x="0" y="835333"/>
                  <a:pt x="0" y="861037"/>
                </a:cubicBezTo>
                <a:cubicBezTo>
                  <a:pt x="0" y="886741"/>
                  <a:pt x="20838" y="907579"/>
                  <a:pt x="46543" y="907579"/>
                </a:cubicBezTo>
                <a:cubicBezTo>
                  <a:pt x="72248" y="907579"/>
                  <a:pt x="93086" y="886741"/>
                  <a:pt x="93086" y="861037"/>
                </a:cubicBezTo>
                <a:cubicBezTo>
                  <a:pt x="93086" y="835333"/>
                  <a:pt x="72248" y="814495"/>
                  <a:pt x="46543" y="814495"/>
                </a:cubicBezTo>
                <a:close/>
                <a:moveTo>
                  <a:pt x="305082" y="814495"/>
                </a:moveTo>
                <a:cubicBezTo>
                  <a:pt x="279377" y="814495"/>
                  <a:pt x="258539" y="835333"/>
                  <a:pt x="258539" y="861037"/>
                </a:cubicBezTo>
                <a:cubicBezTo>
                  <a:pt x="258539" y="886741"/>
                  <a:pt x="279377" y="907579"/>
                  <a:pt x="305082" y="907579"/>
                </a:cubicBezTo>
                <a:cubicBezTo>
                  <a:pt x="330787" y="907579"/>
                  <a:pt x="351625" y="886741"/>
                  <a:pt x="351625" y="861037"/>
                </a:cubicBezTo>
                <a:cubicBezTo>
                  <a:pt x="351625" y="835333"/>
                  <a:pt x="330787" y="814495"/>
                  <a:pt x="305082" y="814495"/>
                </a:cubicBezTo>
                <a:close/>
                <a:moveTo>
                  <a:pt x="563622" y="814495"/>
                </a:moveTo>
                <a:cubicBezTo>
                  <a:pt x="537917" y="814495"/>
                  <a:pt x="517079" y="835333"/>
                  <a:pt x="517079" y="861037"/>
                </a:cubicBezTo>
                <a:cubicBezTo>
                  <a:pt x="517079" y="886741"/>
                  <a:pt x="537917" y="907579"/>
                  <a:pt x="563622" y="907579"/>
                </a:cubicBezTo>
                <a:cubicBezTo>
                  <a:pt x="589327" y="907579"/>
                  <a:pt x="610165" y="886741"/>
                  <a:pt x="610165" y="861037"/>
                </a:cubicBezTo>
                <a:cubicBezTo>
                  <a:pt x="610165" y="835333"/>
                  <a:pt x="589327" y="814495"/>
                  <a:pt x="563622" y="814495"/>
                </a:cubicBezTo>
                <a:close/>
                <a:moveTo>
                  <a:pt x="822162" y="814495"/>
                </a:moveTo>
                <a:cubicBezTo>
                  <a:pt x="796457" y="814495"/>
                  <a:pt x="775619" y="835333"/>
                  <a:pt x="775619" y="861037"/>
                </a:cubicBezTo>
                <a:cubicBezTo>
                  <a:pt x="775619" y="886741"/>
                  <a:pt x="796457" y="907579"/>
                  <a:pt x="822162" y="907579"/>
                </a:cubicBezTo>
                <a:cubicBezTo>
                  <a:pt x="847867" y="907579"/>
                  <a:pt x="868705" y="886741"/>
                  <a:pt x="868705" y="861037"/>
                </a:cubicBezTo>
                <a:cubicBezTo>
                  <a:pt x="868705" y="835333"/>
                  <a:pt x="847867" y="814495"/>
                  <a:pt x="822162" y="814495"/>
                </a:cubicBezTo>
                <a:close/>
                <a:moveTo>
                  <a:pt x="1080700" y="814495"/>
                </a:moveTo>
                <a:cubicBezTo>
                  <a:pt x="1054995" y="814495"/>
                  <a:pt x="1034157" y="835333"/>
                  <a:pt x="1034157" y="861037"/>
                </a:cubicBezTo>
                <a:cubicBezTo>
                  <a:pt x="1034157" y="886741"/>
                  <a:pt x="1054995" y="907579"/>
                  <a:pt x="1080700" y="907579"/>
                </a:cubicBezTo>
                <a:cubicBezTo>
                  <a:pt x="1106405" y="907579"/>
                  <a:pt x="1127243" y="886741"/>
                  <a:pt x="1127243" y="861037"/>
                </a:cubicBezTo>
                <a:cubicBezTo>
                  <a:pt x="1127243" y="835333"/>
                  <a:pt x="1106405" y="814495"/>
                  <a:pt x="1080700" y="814495"/>
                </a:cubicBezTo>
                <a:close/>
                <a:moveTo>
                  <a:pt x="46543" y="610871"/>
                </a:moveTo>
                <a:cubicBezTo>
                  <a:pt x="20838" y="610871"/>
                  <a:pt x="0" y="631709"/>
                  <a:pt x="0" y="657413"/>
                </a:cubicBezTo>
                <a:cubicBezTo>
                  <a:pt x="0" y="683117"/>
                  <a:pt x="20838" y="703955"/>
                  <a:pt x="46543" y="703955"/>
                </a:cubicBezTo>
                <a:cubicBezTo>
                  <a:pt x="72248" y="703955"/>
                  <a:pt x="93086" y="683117"/>
                  <a:pt x="93086" y="657413"/>
                </a:cubicBezTo>
                <a:cubicBezTo>
                  <a:pt x="93086" y="631709"/>
                  <a:pt x="72248" y="610871"/>
                  <a:pt x="46543" y="610871"/>
                </a:cubicBezTo>
                <a:close/>
                <a:moveTo>
                  <a:pt x="305082" y="610871"/>
                </a:moveTo>
                <a:cubicBezTo>
                  <a:pt x="279377" y="610871"/>
                  <a:pt x="258539" y="631709"/>
                  <a:pt x="258539" y="657413"/>
                </a:cubicBezTo>
                <a:cubicBezTo>
                  <a:pt x="258539" y="683117"/>
                  <a:pt x="279377" y="703955"/>
                  <a:pt x="305082" y="703955"/>
                </a:cubicBezTo>
                <a:cubicBezTo>
                  <a:pt x="330787" y="703955"/>
                  <a:pt x="351625" y="683117"/>
                  <a:pt x="351625" y="657413"/>
                </a:cubicBezTo>
                <a:cubicBezTo>
                  <a:pt x="351625" y="631709"/>
                  <a:pt x="330787" y="610871"/>
                  <a:pt x="305082" y="610871"/>
                </a:cubicBezTo>
                <a:close/>
                <a:moveTo>
                  <a:pt x="563622" y="610871"/>
                </a:moveTo>
                <a:cubicBezTo>
                  <a:pt x="537917" y="610871"/>
                  <a:pt x="517079" y="631709"/>
                  <a:pt x="517079" y="657413"/>
                </a:cubicBezTo>
                <a:cubicBezTo>
                  <a:pt x="517079" y="683117"/>
                  <a:pt x="537917" y="703955"/>
                  <a:pt x="563622" y="703955"/>
                </a:cubicBezTo>
                <a:cubicBezTo>
                  <a:pt x="589327" y="703955"/>
                  <a:pt x="610165" y="683117"/>
                  <a:pt x="610165" y="657413"/>
                </a:cubicBezTo>
                <a:cubicBezTo>
                  <a:pt x="610165" y="631709"/>
                  <a:pt x="589327" y="610871"/>
                  <a:pt x="563622" y="610871"/>
                </a:cubicBezTo>
                <a:close/>
                <a:moveTo>
                  <a:pt x="822162" y="610871"/>
                </a:moveTo>
                <a:cubicBezTo>
                  <a:pt x="796457" y="610871"/>
                  <a:pt x="775619" y="631709"/>
                  <a:pt x="775619" y="657413"/>
                </a:cubicBezTo>
                <a:cubicBezTo>
                  <a:pt x="775619" y="683117"/>
                  <a:pt x="796457" y="703955"/>
                  <a:pt x="822162" y="703955"/>
                </a:cubicBezTo>
                <a:cubicBezTo>
                  <a:pt x="847867" y="703955"/>
                  <a:pt x="868705" y="683117"/>
                  <a:pt x="868705" y="657413"/>
                </a:cubicBezTo>
                <a:cubicBezTo>
                  <a:pt x="868705" y="631709"/>
                  <a:pt x="847867" y="610871"/>
                  <a:pt x="822162" y="610871"/>
                </a:cubicBezTo>
                <a:close/>
                <a:moveTo>
                  <a:pt x="1080700" y="610871"/>
                </a:moveTo>
                <a:cubicBezTo>
                  <a:pt x="1054995" y="610871"/>
                  <a:pt x="1034157" y="631709"/>
                  <a:pt x="1034157" y="657413"/>
                </a:cubicBezTo>
                <a:cubicBezTo>
                  <a:pt x="1034157" y="683117"/>
                  <a:pt x="1054995" y="703955"/>
                  <a:pt x="1080700" y="703955"/>
                </a:cubicBezTo>
                <a:cubicBezTo>
                  <a:pt x="1106405" y="703955"/>
                  <a:pt x="1127243" y="683117"/>
                  <a:pt x="1127243" y="657413"/>
                </a:cubicBezTo>
                <a:cubicBezTo>
                  <a:pt x="1127243" y="631709"/>
                  <a:pt x="1106405" y="610871"/>
                  <a:pt x="1080700" y="610871"/>
                </a:cubicBezTo>
                <a:close/>
                <a:moveTo>
                  <a:pt x="46543" y="407247"/>
                </a:moveTo>
                <a:cubicBezTo>
                  <a:pt x="20838" y="407247"/>
                  <a:pt x="0" y="428085"/>
                  <a:pt x="0" y="453789"/>
                </a:cubicBezTo>
                <a:cubicBezTo>
                  <a:pt x="0" y="479493"/>
                  <a:pt x="20838" y="500331"/>
                  <a:pt x="46543" y="500331"/>
                </a:cubicBezTo>
                <a:cubicBezTo>
                  <a:pt x="72248" y="500331"/>
                  <a:pt x="93086" y="479493"/>
                  <a:pt x="93086" y="453789"/>
                </a:cubicBezTo>
                <a:cubicBezTo>
                  <a:pt x="93086" y="428085"/>
                  <a:pt x="72248" y="407247"/>
                  <a:pt x="46543" y="407247"/>
                </a:cubicBezTo>
                <a:close/>
                <a:moveTo>
                  <a:pt x="305082" y="407247"/>
                </a:moveTo>
                <a:cubicBezTo>
                  <a:pt x="279377" y="407247"/>
                  <a:pt x="258539" y="428085"/>
                  <a:pt x="258539" y="453789"/>
                </a:cubicBezTo>
                <a:cubicBezTo>
                  <a:pt x="258539" y="479493"/>
                  <a:pt x="279377" y="500331"/>
                  <a:pt x="305082" y="500331"/>
                </a:cubicBezTo>
                <a:cubicBezTo>
                  <a:pt x="330787" y="500331"/>
                  <a:pt x="351625" y="479493"/>
                  <a:pt x="351625" y="453789"/>
                </a:cubicBezTo>
                <a:cubicBezTo>
                  <a:pt x="351625" y="428085"/>
                  <a:pt x="330787" y="407247"/>
                  <a:pt x="305082" y="407247"/>
                </a:cubicBezTo>
                <a:close/>
                <a:moveTo>
                  <a:pt x="563622" y="407247"/>
                </a:moveTo>
                <a:cubicBezTo>
                  <a:pt x="537917" y="407247"/>
                  <a:pt x="517079" y="428085"/>
                  <a:pt x="517079" y="453789"/>
                </a:cubicBezTo>
                <a:cubicBezTo>
                  <a:pt x="517079" y="479493"/>
                  <a:pt x="537917" y="500331"/>
                  <a:pt x="563622" y="500331"/>
                </a:cubicBezTo>
                <a:cubicBezTo>
                  <a:pt x="589327" y="500331"/>
                  <a:pt x="610165" y="479493"/>
                  <a:pt x="610165" y="453789"/>
                </a:cubicBezTo>
                <a:cubicBezTo>
                  <a:pt x="610165" y="428085"/>
                  <a:pt x="589327" y="407247"/>
                  <a:pt x="563622" y="407247"/>
                </a:cubicBezTo>
                <a:close/>
                <a:moveTo>
                  <a:pt x="822162" y="407247"/>
                </a:moveTo>
                <a:cubicBezTo>
                  <a:pt x="796457" y="407247"/>
                  <a:pt x="775619" y="428085"/>
                  <a:pt x="775619" y="453789"/>
                </a:cubicBezTo>
                <a:cubicBezTo>
                  <a:pt x="775619" y="479493"/>
                  <a:pt x="796457" y="500331"/>
                  <a:pt x="822162" y="500331"/>
                </a:cubicBezTo>
                <a:cubicBezTo>
                  <a:pt x="847867" y="500331"/>
                  <a:pt x="868705" y="479493"/>
                  <a:pt x="868705" y="453789"/>
                </a:cubicBezTo>
                <a:cubicBezTo>
                  <a:pt x="868705" y="428085"/>
                  <a:pt x="847867" y="407247"/>
                  <a:pt x="822162" y="407247"/>
                </a:cubicBezTo>
                <a:close/>
                <a:moveTo>
                  <a:pt x="1080700" y="407247"/>
                </a:moveTo>
                <a:cubicBezTo>
                  <a:pt x="1054995" y="407247"/>
                  <a:pt x="1034157" y="428085"/>
                  <a:pt x="1034157" y="453789"/>
                </a:cubicBezTo>
                <a:cubicBezTo>
                  <a:pt x="1034157" y="479493"/>
                  <a:pt x="1054995" y="500331"/>
                  <a:pt x="1080700" y="500331"/>
                </a:cubicBezTo>
                <a:cubicBezTo>
                  <a:pt x="1106405" y="500331"/>
                  <a:pt x="1127243" y="479493"/>
                  <a:pt x="1127243" y="453789"/>
                </a:cubicBezTo>
                <a:cubicBezTo>
                  <a:pt x="1127243" y="428085"/>
                  <a:pt x="1106405" y="407247"/>
                  <a:pt x="1080700" y="407247"/>
                </a:cubicBezTo>
                <a:close/>
                <a:moveTo>
                  <a:pt x="46543" y="203623"/>
                </a:moveTo>
                <a:cubicBezTo>
                  <a:pt x="20838" y="203623"/>
                  <a:pt x="0" y="224461"/>
                  <a:pt x="0" y="250165"/>
                </a:cubicBezTo>
                <a:cubicBezTo>
                  <a:pt x="0" y="275869"/>
                  <a:pt x="20838" y="296707"/>
                  <a:pt x="46543" y="296707"/>
                </a:cubicBezTo>
                <a:cubicBezTo>
                  <a:pt x="72248" y="296707"/>
                  <a:pt x="93086" y="275869"/>
                  <a:pt x="93086" y="250165"/>
                </a:cubicBezTo>
                <a:cubicBezTo>
                  <a:pt x="93086" y="224461"/>
                  <a:pt x="72248" y="203623"/>
                  <a:pt x="46543" y="203623"/>
                </a:cubicBezTo>
                <a:close/>
                <a:moveTo>
                  <a:pt x="305082" y="203623"/>
                </a:moveTo>
                <a:cubicBezTo>
                  <a:pt x="279377" y="203623"/>
                  <a:pt x="258539" y="224461"/>
                  <a:pt x="258539" y="250165"/>
                </a:cubicBezTo>
                <a:cubicBezTo>
                  <a:pt x="258539" y="275869"/>
                  <a:pt x="279377" y="296707"/>
                  <a:pt x="305082" y="296707"/>
                </a:cubicBezTo>
                <a:cubicBezTo>
                  <a:pt x="330787" y="296707"/>
                  <a:pt x="351625" y="275869"/>
                  <a:pt x="351625" y="250165"/>
                </a:cubicBezTo>
                <a:cubicBezTo>
                  <a:pt x="351625" y="224461"/>
                  <a:pt x="330787" y="203623"/>
                  <a:pt x="305082" y="203623"/>
                </a:cubicBezTo>
                <a:close/>
                <a:moveTo>
                  <a:pt x="563622" y="203623"/>
                </a:moveTo>
                <a:cubicBezTo>
                  <a:pt x="537917" y="203623"/>
                  <a:pt x="517079" y="224461"/>
                  <a:pt x="517079" y="250165"/>
                </a:cubicBezTo>
                <a:cubicBezTo>
                  <a:pt x="517079" y="275869"/>
                  <a:pt x="537917" y="296707"/>
                  <a:pt x="563622" y="296707"/>
                </a:cubicBezTo>
                <a:cubicBezTo>
                  <a:pt x="589327" y="296707"/>
                  <a:pt x="610165" y="275869"/>
                  <a:pt x="610165" y="250165"/>
                </a:cubicBezTo>
                <a:cubicBezTo>
                  <a:pt x="610165" y="224461"/>
                  <a:pt x="589327" y="203623"/>
                  <a:pt x="563622" y="203623"/>
                </a:cubicBezTo>
                <a:close/>
                <a:moveTo>
                  <a:pt x="822162" y="203623"/>
                </a:moveTo>
                <a:cubicBezTo>
                  <a:pt x="796457" y="203623"/>
                  <a:pt x="775619" y="224461"/>
                  <a:pt x="775619" y="250165"/>
                </a:cubicBezTo>
                <a:cubicBezTo>
                  <a:pt x="775619" y="275869"/>
                  <a:pt x="796457" y="296707"/>
                  <a:pt x="822162" y="296707"/>
                </a:cubicBezTo>
                <a:cubicBezTo>
                  <a:pt x="847867" y="296707"/>
                  <a:pt x="868705" y="275869"/>
                  <a:pt x="868705" y="250165"/>
                </a:cubicBezTo>
                <a:cubicBezTo>
                  <a:pt x="868705" y="224461"/>
                  <a:pt x="847867" y="203623"/>
                  <a:pt x="822162" y="203623"/>
                </a:cubicBezTo>
                <a:close/>
                <a:moveTo>
                  <a:pt x="1080700" y="203623"/>
                </a:moveTo>
                <a:cubicBezTo>
                  <a:pt x="1054995" y="203623"/>
                  <a:pt x="1034157" y="224461"/>
                  <a:pt x="1034157" y="250165"/>
                </a:cubicBezTo>
                <a:cubicBezTo>
                  <a:pt x="1034157" y="275869"/>
                  <a:pt x="1054995" y="296707"/>
                  <a:pt x="1080700" y="296707"/>
                </a:cubicBezTo>
                <a:cubicBezTo>
                  <a:pt x="1106405" y="296707"/>
                  <a:pt x="1127243" y="275869"/>
                  <a:pt x="1127243" y="250165"/>
                </a:cubicBezTo>
                <a:cubicBezTo>
                  <a:pt x="1127243" y="224461"/>
                  <a:pt x="1106405" y="203623"/>
                  <a:pt x="1080700" y="203623"/>
                </a:cubicBezTo>
                <a:close/>
                <a:moveTo>
                  <a:pt x="46543" y="0"/>
                </a:moveTo>
                <a:cubicBezTo>
                  <a:pt x="20838" y="0"/>
                  <a:pt x="0" y="20838"/>
                  <a:pt x="0" y="46542"/>
                </a:cubicBezTo>
                <a:cubicBezTo>
                  <a:pt x="0" y="72246"/>
                  <a:pt x="20838" y="93084"/>
                  <a:pt x="46543" y="93084"/>
                </a:cubicBezTo>
                <a:cubicBezTo>
                  <a:pt x="72248" y="93084"/>
                  <a:pt x="93086" y="72246"/>
                  <a:pt x="93086" y="46542"/>
                </a:cubicBezTo>
                <a:cubicBezTo>
                  <a:pt x="93086" y="20838"/>
                  <a:pt x="72248" y="0"/>
                  <a:pt x="46543" y="0"/>
                </a:cubicBezTo>
                <a:close/>
                <a:moveTo>
                  <a:pt x="305082" y="0"/>
                </a:moveTo>
                <a:cubicBezTo>
                  <a:pt x="279377" y="0"/>
                  <a:pt x="258539" y="20838"/>
                  <a:pt x="258539" y="46542"/>
                </a:cubicBezTo>
                <a:cubicBezTo>
                  <a:pt x="258539" y="72246"/>
                  <a:pt x="279377" y="93084"/>
                  <a:pt x="305082" y="93084"/>
                </a:cubicBezTo>
                <a:cubicBezTo>
                  <a:pt x="330787" y="93084"/>
                  <a:pt x="351625" y="72246"/>
                  <a:pt x="351625" y="46542"/>
                </a:cubicBezTo>
                <a:cubicBezTo>
                  <a:pt x="351625" y="20838"/>
                  <a:pt x="330787" y="0"/>
                  <a:pt x="305082" y="0"/>
                </a:cubicBezTo>
                <a:close/>
                <a:moveTo>
                  <a:pt x="563622" y="0"/>
                </a:moveTo>
                <a:cubicBezTo>
                  <a:pt x="537917" y="0"/>
                  <a:pt x="517079" y="20838"/>
                  <a:pt x="517079" y="46542"/>
                </a:cubicBezTo>
                <a:cubicBezTo>
                  <a:pt x="517079" y="72246"/>
                  <a:pt x="537917" y="93084"/>
                  <a:pt x="563622" y="93084"/>
                </a:cubicBezTo>
                <a:cubicBezTo>
                  <a:pt x="589327" y="93084"/>
                  <a:pt x="610165" y="72246"/>
                  <a:pt x="610165" y="46542"/>
                </a:cubicBezTo>
                <a:cubicBezTo>
                  <a:pt x="610165" y="20838"/>
                  <a:pt x="589327" y="0"/>
                  <a:pt x="563622" y="0"/>
                </a:cubicBezTo>
                <a:close/>
                <a:moveTo>
                  <a:pt x="822162" y="0"/>
                </a:moveTo>
                <a:cubicBezTo>
                  <a:pt x="796457" y="0"/>
                  <a:pt x="775619" y="20838"/>
                  <a:pt x="775619" y="46542"/>
                </a:cubicBezTo>
                <a:cubicBezTo>
                  <a:pt x="775619" y="72246"/>
                  <a:pt x="796457" y="93084"/>
                  <a:pt x="822162" y="93084"/>
                </a:cubicBezTo>
                <a:cubicBezTo>
                  <a:pt x="847867" y="93084"/>
                  <a:pt x="868705" y="72246"/>
                  <a:pt x="868705" y="46542"/>
                </a:cubicBezTo>
                <a:cubicBezTo>
                  <a:pt x="868705" y="20838"/>
                  <a:pt x="847867" y="0"/>
                  <a:pt x="822162" y="0"/>
                </a:cubicBezTo>
                <a:close/>
                <a:moveTo>
                  <a:pt x="1080700" y="0"/>
                </a:moveTo>
                <a:cubicBezTo>
                  <a:pt x="1054995" y="0"/>
                  <a:pt x="1034157" y="20838"/>
                  <a:pt x="1034157" y="46542"/>
                </a:cubicBezTo>
                <a:cubicBezTo>
                  <a:pt x="1034157" y="72246"/>
                  <a:pt x="1054995" y="93084"/>
                  <a:pt x="1080700" y="93084"/>
                </a:cubicBezTo>
                <a:cubicBezTo>
                  <a:pt x="1106405" y="93084"/>
                  <a:pt x="1127243" y="72246"/>
                  <a:pt x="1127243" y="46542"/>
                </a:cubicBezTo>
                <a:cubicBezTo>
                  <a:pt x="1127243" y="20838"/>
                  <a:pt x="1106405" y="0"/>
                  <a:pt x="1080700" y="0"/>
                </a:cubicBezTo>
                <a:close/>
              </a:path>
            </a:pathLst>
          </a:custGeom>
          <a:solidFill>
            <a:schemeClr val="accent1">
              <a:lumMod val="40000"/>
              <a:lumOff val="60000"/>
              <a:alpha val="20000"/>
            </a:schemeClr>
          </a:solidFill>
          <a:ln w="12700" cap="sq">
            <a:noFill/>
            <a:miter/>
          </a:ln>
        </p:spPr>
        <p:txBody>
          <a:bodyPr vert="horz" wrap="square" lIns="91440" tIns="45720" rIns="91440" bIns="45720" rtlCol="0" anchor="ctr"/>
          <a:lstStyle/>
          <a:p>
            <a:pPr algn="ctr">
              <a:lnSpc>
                <a:spcPct val="110000"/>
              </a:lnSpc>
            </a:pPr>
            <a:endParaRPr kumimoji="1" lang="zh-CN" altLang="en-US"/>
          </a:p>
        </p:txBody>
      </p:sp>
      <p:sp>
        <p:nvSpPr>
          <p:cNvPr id="11" name="标题 1"/>
          <p:cNvSpPr txBox="1"/>
          <p:nvPr/>
        </p:nvSpPr>
        <p:spPr>
          <a:xfrm rot="5400000" flipH="1" flipV="1">
            <a:off x="1012815" y="321720"/>
            <a:ext cx="580515" cy="1025346"/>
          </a:xfrm>
          <a:custGeom>
            <a:avLst/>
            <a:gdLst>
              <a:gd name="connsiteX0" fmla="*/ 2078 w 361911"/>
              <a:gd name="connsiteY0" fmla="*/ 0 h 639233"/>
              <a:gd name="connsiteX1" fmla="*/ 361911 w 361911"/>
              <a:gd name="connsiteY1" fmla="*/ 319617 h 639233"/>
              <a:gd name="connsiteX2" fmla="*/ 2078 w 361911"/>
              <a:gd name="connsiteY2" fmla="*/ 639233 h 639233"/>
              <a:gd name="connsiteX3" fmla="*/ 0 w 361911"/>
              <a:gd name="connsiteY3" fmla="*/ 637387 h 639233"/>
              <a:gd name="connsiteX4" fmla="*/ 0 w 361911"/>
              <a:gd name="connsiteY4" fmla="*/ 1846 h 639233"/>
            </a:gdLst>
            <a:ahLst/>
            <a:cxnLst/>
            <a:rect l="l" t="t" r="r" b="b"/>
            <a:pathLst>
              <a:path w="361911" h="639233">
                <a:moveTo>
                  <a:pt x="2078" y="0"/>
                </a:moveTo>
                <a:lnTo>
                  <a:pt x="361911" y="319617"/>
                </a:lnTo>
                <a:lnTo>
                  <a:pt x="2078" y="639233"/>
                </a:lnTo>
                <a:lnTo>
                  <a:pt x="0" y="637387"/>
                </a:lnTo>
                <a:lnTo>
                  <a:pt x="0" y="1846"/>
                </a:lnTo>
                <a:close/>
              </a:path>
            </a:pathLst>
          </a:custGeom>
          <a:solidFill>
            <a:schemeClr val="accent1">
              <a:lumMod val="20000"/>
              <a:lumOff val="80000"/>
              <a:alpha val="20000"/>
            </a:schemeClr>
          </a:solidFill>
          <a:ln w="12700" cap="sq">
            <a:noFill/>
            <a:miter/>
          </a:ln>
        </p:spPr>
        <p:txBody>
          <a:bodyPr vert="horz" wrap="square" lIns="91440" tIns="45720" rIns="91440" bIns="45720" rtlCol="0" anchor="ctr"/>
          <a:lstStyle/>
          <a:p>
            <a:pPr algn="ctr">
              <a:lnSpc>
                <a:spcPct val="110000"/>
              </a:lnSpc>
            </a:pPr>
            <a:endParaRPr kumimoji="1" lang="zh-CN" altLang="en-US"/>
          </a:p>
        </p:txBody>
      </p:sp>
      <p:sp>
        <p:nvSpPr>
          <p:cNvPr id="12" name="标题 1"/>
          <p:cNvSpPr txBox="1"/>
          <p:nvPr/>
        </p:nvSpPr>
        <p:spPr>
          <a:xfrm>
            <a:off x="5577040" y="2348906"/>
            <a:ext cx="2486258" cy="1077218"/>
          </a:xfrm>
          <a:prstGeom prst="rect">
            <a:avLst/>
          </a:prstGeom>
          <a:noFill/>
          <a:ln>
            <a:noFill/>
          </a:ln>
        </p:spPr>
        <p:txBody>
          <a:bodyPr vert="horz" wrap="square" lIns="0" tIns="0" rIns="0" bIns="0" rtlCol="0" anchor="b"/>
          <a:lstStyle/>
          <a:p>
            <a:pPr algn="l">
              <a:lnSpc>
                <a:spcPct val="110000"/>
              </a:lnSpc>
            </a:pPr>
            <a:r>
              <a:rPr kumimoji="1" lang="en-US" altLang="zh-CN" sz="7000">
                <a:ln w="12700">
                  <a:noFill/>
                </a:ln>
                <a:solidFill>
                  <a:schemeClr val="accent1"/>
                </a:solidFill>
                <a:latin typeface="OPPOSans B" panose="00020600040101010101" charset="-122"/>
                <a:ea typeface="OPPOSans B" panose="00020600040101010101" charset="-122"/>
                <a:cs typeface="OPPOSans B" panose="00020600040101010101" charset="-122"/>
              </a:rPr>
              <a:t>PART</a:t>
            </a:r>
            <a:endParaRPr kumimoji="1" lang="en-US" altLang="zh-CN" sz="7000">
              <a:ln w="12700">
                <a:noFill/>
              </a:ln>
              <a:solidFill>
                <a:schemeClr val="accent1"/>
              </a:solidFill>
              <a:latin typeface="OPPOSans B" panose="00020600040101010101" charset="-122"/>
              <a:ea typeface="OPPOSans B" panose="00020600040101010101" charset="-122"/>
              <a:cs typeface="OPPOSans B" panose="00020600040101010101" charset="-122"/>
            </a:endParaRPr>
          </a:p>
        </p:txBody>
      </p:sp>
      <p:sp>
        <p:nvSpPr>
          <p:cNvPr id="14" name="标题 1"/>
          <p:cNvSpPr txBox="1"/>
          <p:nvPr/>
        </p:nvSpPr>
        <p:spPr>
          <a:xfrm rot="21035273">
            <a:off x="8891905" y="1687195"/>
            <a:ext cx="1509395" cy="856615"/>
          </a:xfrm>
          <a:prstGeom prst="ellipse">
            <a:avLst/>
          </a:prstGeom>
          <a:noFill/>
          <a:ln w="317500" cap="sq">
            <a:gradFill>
              <a:gsLst>
                <a:gs pos="0">
                  <a:schemeClr val="accent1">
                    <a:lumMod val="5000"/>
                    <a:lumOff val="95000"/>
                    <a:alpha val="10000"/>
                  </a:schemeClr>
                </a:gs>
                <a:gs pos="100000">
                  <a:schemeClr val="accent1">
                    <a:lumMod val="20000"/>
                    <a:lumOff val="80000"/>
                  </a:schemeClr>
                </a:gs>
              </a:gsLst>
              <a:lin ang="5400000" scaled="0"/>
            </a:gradFill>
            <a:miter/>
          </a:ln>
        </p:spPr>
        <p:txBody>
          <a:bodyPr vert="horz" wrap="square" lIns="91440" tIns="45720" rIns="91440" bIns="45720" rtlCol="0" anchor="ctr"/>
          <a:lstStyle/>
          <a:p>
            <a:pPr algn="ctr">
              <a:lnSpc>
                <a:spcPct val="110000"/>
              </a:lnSpc>
            </a:pPr>
            <a:endParaRPr kumimoji="1" lang="zh-CN" altLang="en-US"/>
          </a:p>
        </p:txBody>
      </p:sp>
      <p:sp>
        <p:nvSpPr>
          <p:cNvPr id="18" name="标题 1"/>
          <p:cNvSpPr txBox="1"/>
          <p:nvPr/>
        </p:nvSpPr>
        <p:spPr>
          <a:xfrm>
            <a:off x="8142383" y="788488"/>
            <a:ext cx="1560292" cy="2637636"/>
          </a:xfrm>
          <a:prstGeom prst="rect">
            <a:avLst/>
          </a:prstGeom>
          <a:noFill/>
          <a:ln>
            <a:noFill/>
          </a:ln>
        </p:spPr>
        <p:txBody>
          <a:bodyPr vert="horz" wrap="square" lIns="0" tIns="0" rIns="0" bIns="0" rtlCol="0" anchor="b"/>
          <a:lstStyle/>
          <a:p>
            <a:pPr algn="l">
              <a:lnSpc>
                <a:spcPct val="110000"/>
              </a:lnSpc>
            </a:pPr>
            <a:r>
              <a:rPr kumimoji="1" lang="en-US" altLang="zh-CN" sz="7000">
                <a:ln w="12700">
                  <a:noFill/>
                </a:ln>
                <a:solidFill>
                  <a:schemeClr val="accent1">
                    <a:alpha val="100000"/>
                  </a:schemeClr>
                </a:solidFill>
                <a:latin typeface="OPPOSans B" panose="00020600040101010101" charset="-122"/>
                <a:ea typeface="OPPOSans B" panose="00020600040101010101" charset="-122"/>
                <a:cs typeface="OPPOSans B" panose="00020600040101010101" charset="-122"/>
              </a:rPr>
              <a:t>04</a:t>
            </a:r>
            <a:endParaRPr kumimoji="1" lang="en-US" altLang="zh-CN" sz="7000">
              <a:ln w="12700">
                <a:noFill/>
              </a:ln>
              <a:solidFill>
                <a:schemeClr val="accent1">
                  <a:alpha val="100000"/>
                </a:schemeClr>
              </a:solidFill>
              <a:latin typeface="OPPOSans B" panose="00020600040101010101" charset="-122"/>
              <a:ea typeface="OPPOSans B" panose="00020600040101010101" charset="-122"/>
              <a:cs typeface="OPPOSans B" panose="00020600040101010101" charset="-122"/>
            </a:endParaRPr>
          </a:p>
        </p:txBody>
      </p:sp>
      <p:pic>
        <p:nvPicPr>
          <p:cNvPr id="36" name="图片 35" descr="鲸鱼"/>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9984740" y="260985"/>
            <a:ext cx="1236980" cy="1236980"/>
          </a:xfrm>
          <a:prstGeom prst="rect">
            <a:avLst/>
          </a:prstGeom>
        </p:spPr>
      </p:pic>
      <p:pic>
        <p:nvPicPr>
          <p:cNvPr id="43" name="图片 42" descr="海浪水花"/>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rot="19560000" flipH="1">
            <a:off x="9660255" y="1370330"/>
            <a:ext cx="670560" cy="670560"/>
          </a:xfrm>
          <a:prstGeom prst="rect">
            <a:avLst/>
          </a:prstGeom>
        </p:spPr>
      </p:pic>
      <p:sp>
        <p:nvSpPr>
          <p:cNvPr id="13" name="标题 1"/>
          <p:cNvSpPr txBox="1"/>
          <p:nvPr/>
        </p:nvSpPr>
        <p:spPr>
          <a:xfrm>
            <a:off x="5641810" y="3357086"/>
            <a:ext cx="6102691" cy="1778896"/>
          </a:xfrm>
          <a:prstGeom prst="rect">
            <a:avLst/>
          </a:prstGeom>
          <a:noFill/>
          <a:ln>
            <a:noFill/>
          </a:ln>
          <a:effectLst/>
        </p:spPr>
        <p:txBody>
          <a:bodyPr vert="horz" wrap="square" lIns="0" tIns="0" rIns="0" bIns="0" rtlCol="0" anchor="ctr"/>
          <a:p>
            <a:pPr algn="l">
              <a:lnSpc>
                <a:spcPct val="130000"/>
              </a:lnSpc>
            </a:pPr>
            <a:r>
              <a:rPr kumimoji="1" lang="en-US" altLang="zh-CN" sz="4600">
                <a:ln w="12700">
                  <a:noFill/>
                </a:ln>
                <a:solidFill>
                  <a:schemeClr val="accent1">
                    <a:alpha val="100000"/>
                  </a:schemeClr>
                </a:solidFill>
                <a:latin typeface="OPPOSans B" panose="00020600040101010101" charset="-122"/>
                <a:ea typeface="OPPOSans B" panose="00020600040101010101" charset="-122"/>
                <a:cs typeface="OPPOSans B" panose="00020600040101010101" charset="-122"/>
              </a:rPr>
              <a:t>国际货物运输</a:t>
            </a:r>
            <a:endParaRPr kumimoji="1" lang="en-US" altLang="zh-CN" sz="4600">
              <a:ln w="12700">
                <a:noFill/>
              </a:ln>
              <a:solidFill>
                <a:schemeClr val="accent1">
                  <a:alpha val="100000"/>
                </a:schemeClr>
              </a:solidFill>
              <a:latin typeface="OPPOSans B" panose="00020600040101010101" charset="-122"/>
              <a:ea typeface="OPPOSans B" panose="00020600040101010101" charset="-122"/>
              <a:cs typeface="OPPOSans B" panose="00020600040101010101" charset="-122"/>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标题 1"/>
          <p:cNvSpPr txBox="1"/>
          <p:nvPr/>
        </p:nvSpPr>
        <p:spPr>
          <a:xfrm>
            <a:off x="0" y="0"/>
            <a:ext cx="12180888" cy="6858000"/>
          </a:xfrm>
          <a:prstGeom prst="rect">
            <a:avLst/>
          </a:prstGeom>
          <a:solidFill>
            <a:schemeClr val="bg1"/>
          </a:solidFill>
          <a:ln w="12700" cap="sq">
            <a:noFill/>
            <a:miter/>
          </a:ln>
        </p:spPr>
        <p:txBody>
          <a:bodyPr vert="horz" wrap="square" lIns="91440" tIns="45720" rIns="91440" bIns="45720" rtlCol="0" anchor="ctr"/>
          <a:lstStyle/>
          <a:p>
            <a:pPr algn="ctr">
              <a:lnSpc>
                <a:spcPct val="110000"/>
              </a:lnSpc>
            </a:pPr>
            <a:endParaRPr kumimoji="1" lang="zh-CN" altLang="en-US"/>
          </a:p>
        </p:txBody>
      </p:sp>
      <p:sp>
        <p:nvSpPr>
          <p:cNvPr id="3" name="标题 1"/>
          <p:cNvSpPr txBox="1"/>
          <p:nvPr/>
        </p:nvSpPr>
        <p:spPr>
          <a:xfrm>
            <a:off x="9958485" y="4617828"/>
            <a:ext cx="1595120" cy="523745"/>
          </a:xfrm>
          <a:prstGeom prst="round2DiagRect">
            <a:avLst>
              <a:gd name="adj1" fmla="val 28766"/>
              <a:gd name="adj2" fmla="val 0"/>
            </a:avLst>
          </a:prstGeom>
          <a:gradFill>
            <a:gsLst>
              <a:gs pos="0">
                <a:schemeClr val="accent1">
                  <a:lumMod val="60000"/>
                  <a:lumOff val="40000"/>
                </a:schemeClr>
              </a:gs>
              <a:gs pos="85000">
                <a:schemeClr val="accent1"/>
              </a:gs>
            </a:gsLst>
            <a:lin ang="5400000" scaled="0"/>
          </a:gradFill>
          <a:ln w="12700" cap="sq">
            <a:noFill/>
            <a:miter/>
          </a:ln>
        </p:spPr>
        <p:txBody>
          <a:bodyPr vert="horz" wrap="square" lIns="91440" tIns="45720" rIns="91440" bIns="45720" rtlCol="0" anchor="ctr"/>
          <a:lstStyle/>
          <a:p>
            <a:pPr algn="ctr">
              <a:lnSpc>
                <a:spcPct val="110000"/>
              </a:lnSpc>
            </a:pPr>
            <a:endParaRPr kumimoji="1" lang="zh-CN" altLang="en-US"/>
          </a:p>
        </p:txBody>
      </p:sp>
      <p:sp>
        <p:nvSpPr>
          <p:cNvPr id="4" name="标题 1"/>
          <p:cNvSpPr txBox="1"/>
          <p:nvPr/>
        </p:nvSpPr>
        <p:spPr>
          <a:xfrm>
            <a:off x="2460406" y="4617828"/>
            <a:ext cx="1595120" cy="523745"/>
          </a:xfrm>
          <a:prstGeom prst="round2DiagRect">
            <a:avLst>
              <a:gd name="adj1" fmla="val 28766"/>
              <a:gd name="adj2" fmla="val 0"/>
            </a:avLst>
          </a:prstGeom>
          <a:gradFill>
            <a:gsLst>
              <a:gs pos="0">
                <a:schemeClr val="accent1">
                  <a:lumMod val="60000"/>
                  <a:lumOff val="40000"/>
                </a:schemeClr>
              </a:gs>
              <a:gs pos="85000">
                <a:schemeClr val="accent1"/>
              </a:gs>
            </a:gsLst>
            <a:lin ang="5400000" scaled="0"/>
          </a:gradFill>
          <a:ln w="12700" cap="sq">
            <a:noFill/>
            <a:miter/>
          </a:ln>
        </p:spPr>
        <p:txBody>
          <a:bodyPr vert="horz" wrap="square" lIns="91440" tIns="45720" rIns="91440" bIns="45720" rtlCol="0" anchor="ctr"/>
          <a:lstStyle/>
          <a:p>
            <a:pPr algn="ctr">
              <a:lnSpc>
                <a:spcPct val="110000"/>
              </a:lnSpc>
            </a:pPr>
            <a:endParaRPr kumimoji="1" lang="zh-CN" altLang="en-US"/>
          </a:p>
        </p:txBody>
      </p:sp>
      <p:sp>
        <p:nvSpPr>
          <p:cNvPr id="5" name="标题 1"/>
          <p:cNvSpPr txBox="1"/>
          <p:nvPr/>
        </p:nvSpPr>
        <p:spPr>
          <a:xfrm>
            <a:off x="625695" y="2066219"/>
            <a:ext cx="3368872" cy="3014397"/>
          </a:xfrm>
          <a:prstGeom prst="roundRect">
            <a:avLst>
              <a:gd name="adj" fmla="val 5119"/>
            </a:avLst>
          </a:prstGeom>
          <a:solidFill>
            <a:schemeClr val="bg1"/>
          </a:solidFill>
          <a:ln w="12700" cap="sq">
            <a:noFill/>
            <a:miter/>
          </a:ln>
          <a:effectLst>
            <a:outerShdw blurRad="342900" sx="102000" sy="102000" algn="ctr" rotWithShape="0">
              <a:srgbClr val="000000">
                <a:alpha val="8000"/>
              </a:srgbClr>
            </a:outerShdw>
          </a:effectLst>
        </p:spPr>
        <p:txBody>
          <a:bodyPr vert="horz" wrap="square" lIns="91440" tIns="45720" rIns="91440" bIns="45720" rtlCol="0" anchor="ctr"/>
          <a:lstStyle/>
          <a:p>
            <a:pPr algn="ctr">
              <a:lnSpc>
                <a:spcPct val="110000"/>
              </a:lnSpc>
            </a:pPr>
            <a:endParaRPr kumimoji="1" lang="zh-CN" altLang="en-US"/>
          </a:p>
        </p:txBody>
      </p:sp>
      <p:sp>
        <p:nvSpPr>
          <p:cNvPr id="6" name="标题 1"/>
          <p:cNvSpPr txBox="1"/>
          <p:nvPr/>
        </p:nvSpPr>
        <p:spPr>
          <a:xfrm>
            <a:off x="856945" y="3079240"/>
            <a:ext cx="2906373" cy="1433978"/>
          </a:xfrm>
          <a:prstGeom prst="rect">
            <a:avLst/>
          </a:prstGeom>
          <a:noFill/>
          <a:ln>
            <a:noFill/>
          </a:ln>
        </p:spPr>
        <p:txBody>
          <a:bodyPr vert="horz" wrap="square" lIns="0" tIns="0" rIns="0" bIns="0" rtlCol="0" anchor="t"/>
          <a:lstStyle/>
          <a:p>
            <a:pPr algn="l">
              <a:lnSpc>
                <a:spcPct val="150000"/>
              </a:lnSpc>
            </a:pPr>
            <a:r>
              <a:rPr kumimoji="1" lang="en-US" altLang="zh-CN" sz="1400">
                <a:ln w="12700">
                  <a:noFill/>
                </a:ln>
                <a:solidFill>
                  <a:srgbClr val="262626">
                    <a:alpha val="100000"/>
                  </a:srgbClr>
                </a:solidFill>
                <a:latin typeface="Source Han Sans" panose="020B0400000000000000" charset="-122"/>
                <a:ea typeface="Source Han Sans" panose="020B0400000000000000" charset="-122"/>
                <a:cs typeface="Source Han Sans" panose="020B0400000000000000" charset="-122"/>
              </a:rPr>
              <a:t>海运是国际贸易中最主要的运输方式，具有运量大、运费低等优点，但运输时间较长。</a:t>
            </a:r>
            <a:endParaRPr kumimoji="1" lang="zh-CN" altLang="en-US"/>
          </a:p>
        </p:txBody>
      </p:sp>
      <p:sp>
        <p:nvSpPr>
          <p:cNvPr id="7" name="标题 1"/>
          <p:cNvSpPr txBox="1"/>
          <p:nvPr/>
        </p:nvSpPr>
        <p:spPr>
          <a:xfrm>
            <a:off x="2399447" y="2066219"/>
            <a:ext cx="1595120" cy="523745"/>
          </a:xfrm>
          <a:prstGeom prst="round2DiagRect">
            <a:avLst>
              <a:gd name="adj1" fmla="val 28766"/>
              <a:gd name="adj2" fmla="val 0"/>
            </a:avLst>
          </a:prstGeom>
          <a:gradFill>
            <a:gsLst>
              <a:gs pos="0">
                <a:schemeClr val="accent1">
                  <a:lumMod val="60000"/>
                  <a:lumOff val="40000"/>
                </a:schemeClr>
              </a:gs>
              <a:gs pos="85000">
                <a:schemeClr val="accent1"/>
              </a:gs>
            </a:gsLst>
            <a:lin ang="5400000" scaled="0"/>
          </a:gradFill>
          <a:ln w="12700" cap="sq">
            <a:noFill/>
            <a:miter/>
          </a:ln>
        </p:spPr>
        <p:txBody>
          <a:bodyPr vert="horz" wrap="square" lIns="91440" tIns="45720" rIns="91440" bIns="45720" rtlCol="0" anchor="ctr"/>
          <a:lstStyle/>
          <a:p>
            <a:pPr algn="ctr">
              <a:lnSpc>
                <a:spcPct val="110000"/>
              </a:lnSpc>
            </a:pPr>
            <a:r>
              <a:rPr kumimoji="1" lang="en-US" altLang="zh-CN" sz="2000">
                <a:ln w="12700">
                  <a:noFill/>
                </a:ln>
                <a:solidFill>
                  <a:srgbClr val="FFFFFF">
                    <a:alpha val="100000"/>
                  </a:srgbClr>
                </a:solidFill>
                <a:latin typeface="Source Han Sans" panose="020B0400000000000000" charset="-122"/>
                <a:ea typeface="Source Han Sans" panose="020B0400000000000000" charset="-122"/>
                <a:cs typeface="Source Han Sans" panose="020B0400000000000000" charset="-122"/>
              </a:rPr>
              <a:t>01</a:t>
            </a:r>
            <a:endParaRPr kumimoji="1" lang="zh-CN" altLang="en-US"/>
          </a:p>
        </p:txBody>
      </p:sp>
      <p:sp>
        <p:nvSpPr>
          <p:cNvPr id="8" name="标题 1"/>
          <p:cNvSpPr txBox="1"/>
          <p:nvPr/>
        </p:nvSpPr>
        <p:spPr>
          <a:xfrm>
            <a:off x="856945" y="2713165"/>
            <a:ext cx="2906373" cy="338554"/>
          </a:xfrm>
          <a:prstGeom prst="rect">
            <a:avLst/>
          </a:prstGeom>
          <a:noFill/>
          <a:ln>
            <a:noFill/>
          </a:ln>
        </p:spPr>
        <p:txBody>
          <a:bodyPr vert="horz" wrap="square" lIns="0" tIns="0" rIns="0" bIns="0" rtlCol="0" anchor="t"/>
          <a:lstStyle/>
          <a:p>
            <a:pPr algn="l">
              <a:lnSpc>
                <a:spcPct val="100000"/>
              </a:lnSpc>
            </a:pPr>
            <a:r>
              <a:rPr kumimoji="1" lang="en-US" altLang="zh-CN" sz="1600">
                <a:ln w="12700">
                  <a:noFill/>
                </a:ln>
                <a:solidFill>
                  <a:srgbClr val="265CEF">
                    <a:alpha val="100000"/>
                  </a:srgbClr>
                </a:solidFill>
                <a:latin typeface="Source Han Sans CN Bold" panose="020B0800000000000000" charset="-122"/>
                <a:ea typeface="Source Han Sans CN Bold" panose="020B0800000000000000" charset="-122"/>
                <a:cs typeface="Source Han Sans CN Bold" panose="020B0800000000000000" charset="-122"/>
              </a:rPr>
              <a:t>海运</a:t>
            </a:r>
            <a:endParaRPr kumimoji="1" lang="zh-CN" altLang="en-US"/>
          </a:p>
        </p:txBody>
      </p:sp>
      <p:sp>
        <p:nvSpPr>
          <p:cNvPr id="9" name="标题 1"/>
          <p:cNvSpPr txBox="1"/>
          <p:nvPr/>
        </p:nvSpPr>
        <p:spPr>
          <a:xfrm>
            <a:off x="8115322" y="2066219"/>
            <a:ext cx="3368872" cy="3014397"/>
          </a:xfrm>
          <a:prstGeom prst="roundRect">
            <a:avLst>
              <a:gd name="adj" fmla="val 5119"/>
            </a:avLst>
          </a:prstGeom>
          <a:solidFill>
            <a:schemeClr val="bg1"/>
          </a:solidFill>
          <a:ln w="12700" cap="sq">
            <a:noFill/>
            <a:miter/>
          </a:ln>
          <a:effectLst>
            <a:outerShdw blurRad="342900" sx="102000" sy="102000" algn="ctr" rotWithShape="0">
              <a:srgbClr val="000000">
                <a:alpha val="8000"/>
              </a:srgbClr>
            </a:outerShdw>
          </a:effectLst>
        </p:spPr>
        <p:txBody>
          <a:bodyPr vert="horz" wrap="square" lIns="91440" tIns="45720" rIns="91440" bIns="45720" rtlCol="0" anchor="ctr"/>
          <a:lstStyle/>
          <a:p>
            <a:pPr algn="ctr">
              <a:lnSpc>
                <a:spcPct val="110000"/>
              </a:lnSpc>
            </a:pPr>
            <a:endParaRPr kumimoji="1" lang="zh-CN" altLang="en-US"/>
          </a:p>
        </p:txBody>
      </p:sp>
      <p:sp>
        <p:nvSpPr>
          <p:cNvPr id="10" name="标题 1"/>
          <p:cNvSpPr txBox="1"/>
          <p:nvPr/>
        </p:nvSpPr>
        <p:spPr>
          <a:xfrm>
            <a:off x="8346573" y="3079240"/>
            <a:ext cx="2906373" cy="1433978"/>
          </a:xfrm>
          <a:prstGeom prst="rect">
            <a:avLst/>
          </a:prstGeom>
          <a:noFill/>
          <a:ln>
            <a:noFill/>
          </a:ln>
        </p:spPr>
        <p:txBody>
          <a:bodyPr vert="horz" wrap="square" lIns="0" tIns="0" rIns="0" bIns="0" rtlCol="0" anchor="t"/>
          <a:lstStyle/>
          <a:p>
            <a:pPr algn="l">
              <a:lnSpc>
                <a:spcPct val="150000"/>
              </a:lnSpc>
            </a:pPr>
            <a:r>
              <a:rPr kumimoji="1" lang="en-US" altLang="zh-CN" sz="1400">
                <a:ln w="12700">
                  <a:noFill/>
                </a:ln>
                <a:solidFill>
                  <a:srgbClr val="262626">
                    <a:alpha val="100000"/>
                  </a:srgbClr>
                </a:solidFill>
                <a:latin typeface="Source Han Sans" panose="020B0400000000000000" charset="-122"/>
                <a:ea typeface="Source Han Sans" panose="020B0400000000000000" charset="-122"/>
                <a:cs typeface="Source Han Sans" panose="020B0400000000000000" charset="-122"/>
              </a:rPr>
              <a:t>铁路运输具有运量较大、运费较低、运输时间较短等优点，适合运输中长距离的货物。</a:t>
            </a:r>
            <a:endParaRPr kumimoji="1" lang="zh-CN" altLang="en-US"/>
          </a:p>
        </p:txBody>
      </p:sp>
      <p:sp>
        <p:nvSpPr>
          <p:cNvPr id="11" name="标题 1"/>
          <p:cNvSpPr txBox="1"/>
          <p:nvPr/>
        </p:nvSpPr>
        <p:spPr>
          <a:xfrm>
            <a:off x="9889075" y="2066219"/>
            <a:ext cx="1595120" cy="523745"/>
          </a:xfrm>
          <a:prstGeom prst="round2DiagRect">
            <a:avLst>
              <a:gd name="adj1" fmla="val 28766"/>
              <a:gd name="adj2" fmla="val 0"/>
            </a:avLst>
          </a:prstGeom>
          <a:gradFill>
            <a:gsLst>
              <a:gs pos="0">
                <a:schemeClr val="accent1">
                  <a:lumMod val="60000"/>
                  <a:lumOff val="40000"/>
                </a:schemeClr>
              </a:gs>
              <a:gs pos="85000">
                <a:schemeClr val="accent1"/>
              </a:gs>
            </a:gsLst>
            <a:lin ang="5400000" scaled="0"/>
          </a:gradFill>
          <a:ln w="12700" cap="sq">
            <a:noFill/>
            <a:miter/>
          </a:ln>
        </p:spPr>
        <p:txBody>
          <a:bodyPr vert="horz" wrap="square" lIns="91440" tIns="45720" rIns="91440" bIns="45720" rtlCol="0" anchor="ctr"/>
          <a:lstStyle/>
          <a:p>
            <a:pPr algn="ctr">
              <a:lnSpc>
                <a:spcPct val="110000"/>
              </a:lnSpc>
            </a:pPr>
            <a:r>
              <a:rPr kumimoji="1" lang="en-US" altLang="zh-CN" sz="2000">
                <a:ln w="12700">
                  <a:noFill/>
                </a:ln>
                <a:solidFill>
                  <a:srgbClr val="FFFFFF">
                    <a:alpha val="100000"/>
                  </a:srgbClr>
                </a:solidFill>
                <a:latin typeface="Source Han Sans" panose="020B0400000000000000" charset="-122"/>
                <a:ea typeface="Source Han Sans" panose="020B0400000000000000" charset="-122"/>
                <a:cs typeface="Source Han Sans" panose="020B0400000000000000" charset="-122"/>
              </a:rPr>
              <a:t>03</a:t>
            </a:r>
            <a:endParaRPr kumimoji="1" lang="zh-CN" altLang="en-US"/>
          </a:p>
        </p:txBody>
      </p:sp>
      <p:sp>
        <p:nvSpPr>
          <p:cNvPr id="12" name="标题 1"/>
          <p:cNvSpPr txBox="1"/>
          <p:nvPr/>
        </p:nvSpPr>
        <p:spPr>
          <a:xfrm>
            <a:off x="8346573" y="2738565"/>
            <a:ext cx="2906373" cy="338554"/>
          </a:xfrm>
          <a:prstGeom prst="rect">
            <a:avLst/>
          </a:prstGeom>
          <a:noFill/>
          <a:ln>
            <a:noFill/>
          </a:ln>
        </p:spPr>
        <p:txBody>
          <a:bodyPr vert="horz" wrap="square" lIns="0" tIns="0" rIns="0" bIns="0" rtlCol="0" anchor="t"/>
          <a:lstStyle/>
          <a:p>
            <a:pPr algn="l">
              <a:lnSpc>
                <a:spcPct val="100000"/>
              </a:lnSpc>
            </a:pPr>
            <a:r>
              <a:rPr kumimoji="1" lang="en-US" altLang="zh-CN" sz="1600">
                <a:ln w="12700">
                  <a:noFill/>
                </a:ln>
                <a:solidFill>
                  <a:srgbClr val="265CEF">
                    <a:alpha val="100000"/>
                  </a:srgbClr>
                </a:solidFill>
                <a:latin typeface="Source Han Sans CN Bold" panose="020B0800000000000000" charset="-122"/>
                <a:ea typeface="Source Han Sans CN Bold" panose="020B0800000000000000" charset="-122"/>
                <a:cs typeface="Source Han Sans CN Bold" panose="020B0800000000000000" charset="-122"/>
              </a:rPr>
              <a:t>铁路运输</a:t>
            </a:r>
            <a:endParaRPr kumimoji="1" lang="zh-CN" altLang="en-US"/>
          </a:p>
        </p:txBody>
      </p:sp>
      <p:sp>
        <p:nvSpPr>
          <p:cNvPr id="13" name="标题 1"/>
          <p:cNvSpPr txBox="1"/>
          <p:nvPr/>
        </p:nvSpPr>
        <p:spPr>
          <a:xfrm>
            <a:off x="4370509" y="1671991"/>
            <a:ext cx="3368872" cy="3408625"/>
          </a:xfrm>
          <a:prstGeom prst="roundRect">
            <a:avLst>
              <a:gd name="adj" fmla="val 5119"/>
            </a:avLst>
          </a:prstGeom>
          <a:gradFill>
            <a:gsLst>
              <a:gs pos="0">
                <a:schemeClr val="accent1">
                  <a:lumMod val="60000"/>
                  <a:lumOff val="40000"/>
                </a:schemeClr>
              </a:gs>
              <a:gs pos="85000">
                <a:schemeClr val="accent1"/>
              </a:gs>
            </a:gsLst>
            <a:lin ang="5400000" scaled="0"/>
          </a:gradFill>
          <a:ln w="12700" cap="sq">
            <a:noFill/>
            <a:miter/>
          </a:ln>
        </p:spPr>
        <p:txBody>
          <a:bodyPr vert="horz" wrap="square" lIns="91440" tIns="45720" rIns="91440" bIns="45720" rtlCol="0" anchor="ctr"/>
          <a:lstStyle/>
          <a:p>
            <a:pPr algn="ctr">
              <a:lnSpc>
                <a:spcPct val="110000"/>
              </a:lnSpc>
            </a:pPr>
            <a:endParaRPr kumimoji="1" lang="zh-CN" altLang="en-US"/>
          </a:p>
        </p:txBody>
      </p:sp>
      <p:sp>
        <p:nvSpPr>
          <p:cNvPr id="14" name="标题 1"/>
          <p:cNvSpPr txBox="1"/>
          <p:nvPr/>
        </p:nvSpPr>
        <p:spPr>
          <a:xfrm>
            <a:off x="4601759" y="2685013"/>
            <a:ext cx="2906373" cy="1433978"/>
          </a:xfrm>
          <a:prstGeom prst="rect">
            <a:avLst/>
          </a:prstGeom>
          <a:noFill/>
          <a:ln>
            <a:noFill/>
          </a:ln>
        </p:spPr>
        <p:txBody>
          <a:bodyPr vert="horz" wrap="square" lIns="0" tIns="0" rIns="0" bIns="0" rtlCol="0" anchor="t"/>
          <a:lstStyle/>
          <a:p>
            <a:pPr algn="l">
              <a:lnSpc>
                <a:spcPct val="150000"/>
              </a:lnSpc>
            </a:pPr>
            <a:r>
              <a:rPr kumimoji="1" lang="en-US" altLang="zh-CN" sz="1400">
                <a:ln w="12700">
                  <a:noFill/>
                </a:ln>
                <a:solidFill>
                  <a:srgbClr val="FFFFFF">
                    <a:alpha val="100000"/>
                  </a:srgbClr>
                </a:solidFill>
                <a:latin typeface="Source Han Sans" panose="020B0400000000000000" charset="-122"/>
                <a:ea typeface="Source Han Sans" panose="020B0400000000000000" charset="-122"/>
                <a:cs typeface="Source Han Sans" panose="020B0400000000000000" charset="-122"/>
              </a:rPr>
              <a:t>空运具有运输速度快的优点，但运费较高，适合运输高价值、时效性强的货物。</a:t>
            </a:r>
            <a:endParaRPr kumimoji="1" lang="zh-CN" altLang="en-US"/>
          </a:p>
        </p:txBody>
      </p:sp>
      <p:sp>
        <p:nvSpPr>
          <p:cNvPr id="15" name="标题 1"/>
          <p:cNvSpPr txBox="1"/>
          <p:nvPr/>
        </p:nvSpPr>
        <p:spPr>
          <a:xfrm>
            <a:off x="6144261" y="1671992"/>
            <a:ext cx="1595120" cy="523745"/>
          </a:xfrm>
          <a:prstGeom prst="round2DiagRect">
            <a:avLst>
              <a:gd name="adj1" fmla="val 28766"/>
              <a:gd name="adj2" fmla="val 0"/>
            </a:avLst>
          </a:prstGeom>
          <a:gradFill>
            <a:gsLst>
              <a:gs pos="0">
                <a:schemeClr val="accent1">
                  <a:lumMod val="20000"/>
                  <a:lumOff val="80000"/>
                </a:schemeClr>
              </a:gs>
              <a:gs pos="100000">
                <a:schemeClr val="accent1">
                  <a:lumMod val="40000"/>
                  <a:lumOff val="60000"/>
                </a:schemeClr>
              </a:gs>
            </a:gsLst>
            <a:lin ang="5400000" scaled="0"/>
          </a:gradFill>
          <a:ln w="12700" cap="sq">
            <a:noFill/>
            <a:miter/>
          </a:ln>
        </p:spPr>
        <p:txBody>
          <a:bodyPr vert="horz" wrap="square" lIns="91440" tIns="45720" rIns="91440" bIns="45720" rtlCol="0" anchor="ctr"/>
          <a:lstStyle/>
          <a:p>
            <a:pPr algn="ctr">
              <a:lnSpc>
                <a:spcPct val="110000"/>
              </a:lnSpc>
            </a:pPr>
            <a:r>
              <a:rPr kumimoji="1" lang="en-US" altLang="zh-CN" sz="2000">
                <a:ln w="12700">
                  <a:noFill/>
                </a:ln>
                <a:solidFill>
                  <a:srgbClr val="0E3EC1">
                    <a:alpha val="100000"/>
                  </a:srgbClr>
                </a:solidFill>
                <a:latin typeface="Source Han Sans" panose="020B0400000000000000" charset="-122"/>
                <a:ea typeface="Source Han Sans" panose="020B0400000000000000" charset="-122"/>
                <a:cs typeface="Source Han Sans" panose="020B0400000000000000" charset="-122"/>
              </a:rPr>
              <a:t>02</a:t>
            </a:r>
            <a:endParaRPr kumimoji="1" lang="zh-CN" altLang="en-US"/>
          </a:p>
        </p:txBody>
      </p:sp>
      <p:sp>
        <p:nvSpPr>
          <p:cNvPr id="16" name="标题 1"/>
          <p:cNvSpPr txBox="1"/>
          <p:nvPr/>
        </p:nvSpPr>
        <p:spPr>
          <a:xfrm>
            <a:off x="4601759" y="2318938"/>
            <a:ext cx="2906373" cy="338554"/>
          </a:xfrm>
          <a:prstGeom prst="rect">
            <a:avLst/>
          </a:prstGeom>
          <a:noFill/>
          <a:ln>
            <a:noFill/>
          </a:ln>
        </p:spPr>
        <p:txBody>
          <a:bodyPr vert="horz" wrap="square" lIns="0" tIns="0" rIns="0" bIns="0" rtlCol="0" anchor="t"/>
          <a:lstStyle/>
          <a:p>
            <a:pPr algn="l">
              <a:lnSpc>
                <a:spcPct val="100000"/>
              </a:lnSpc>
            </a:pPr>
            <a:r>
              <a:rPr kumimoji="1" lang="en-US" altLang="zh-CN" sz="1600">
                <a:ln w="12700">
                  <a:noFill/>
                </a:ln>
                <a:solidFill>
                  <a:srgbClr val="FFFFFF">
                    <a:alpha val="100000"/>
                  </a:srgbClr>
                </a:solidFill>
                <a:latin typeface="Source Han Sans CN Bold" panose="020B0800000000000000" charset="-122"/>
                <a:ea typeface="Source Han Sans CN Bold" panose="020B0800000000000000" charset="-122"/>
                <a:cs typeface="Source Han Sans CN Bold" panose="020B0800000000000000" charset="-122"/>
              </a:rPr>
              <a:t>空运</a:t>
            </a:r>
            <a:endParaRPr kumimoji="1" lang="zh-CN" altLang="en-US"/>
          </a:p>
        </p:txBody>
      </p:sp>
      <p:sp>
        <p:nvSpPr>
          <p:cNvPr id="17" name="标题 1"/>
          <p:cNvSpPr txBox="1"/>
          <p:nvPr/>
        </p:nvSpPr>
        <p:spPr>
          <a:xfrm rot="10800000">
            <a:off x="11081836" y="4643845"/>
            <a:ext cx="326575" cy="326575"/>
          </a:xfrm>
          <a:custGeom>
            <a:avLst/>
            <a:gdLst>
              <a:gd name="connsiteX0" fmla="*/ 504933 w 1009867"/>
              <a:gd name="connsiteY0" fmla="*/ 1009867 h 1009867"/>
              <a:gd name="connsiteX1" fmla="*/ 504934 w 1009867"/>
              <a:gd name="connsiteY1" fmla="*/ 1009866 h 1009867"/>
              <a:gd name="connsiteX2" fmla="*/ 373440 w 1009867"/>
              <a:gd name="connsiteY2" fmla="*/ 878372 h 1009867"/>
              <a:gd name="connsiteX3" fmla="*/ 373440 w 1009867"/>
              <a:gd name="connsiteY3" fmla="*/ 636427 h 1009867"/>
              <a:gd name="connsiteX4" fmla="*/ 131494 w 1009867"/>
              <a:gd name="connsiteY4" fmla="*/ 636427 h 1009867"/>
              <a:gd name="connsiteX5" fmla="*/ 0 w 1009867"/>
              <a:gd name="connsiteY5" fmla="*/ 504933 h 1009867"/>
              <a:gd name="connsiteX6" fmla="*/ 131494 w 1009867"/>
              <a:gd name="connsiteY6" fmla="*/ 373439 h 1009867"/>
              <a:gd name="connsiteX7" fmla="*/ 373440 w 1009867"/>
              <a:gd name="connsiteY7" fmla="*/ 373439 h 1009867"/>
              <a:gd name="connsiteX8" fmla="*/ 373440 w 1009867"/>
              <a:gd name="connsiteY8" fmla="*/ 131494 h 1009867"/>
              <a:gd name="connsiteX9" fmla="*/ 504934 w 1009867"/>
              <a:gd name="connsiteY9" fmla="*/ 0 h 1009867"/>
              <a:gd name="connsiteX10" fmla="*/ 636428 w 1009867"/>
              <a:gd name="connsiteY10" fmla="*/ 131494 h 1009867"/>
              <a:gd name="connsiteX11" fmla="*/ 636428 w 1009867"/>
              <a:gd name="connsiteY11" fmla="*/ 373439 h 1009867"/>
              <a:gd name="connsiteX12" fmla="*/ 878373 w 1009867"/>
              <a:gd name="connsiteY12" fmla="*/ 373440 h 1009867"/>
              <a:gd name="connsiteX13" fmla="*/ 1009867 w 1009867"/>
              <a:gd name="connsiteY13" fmla="*/ 504934 h 1009867"/>
              <a:gd name="connsiteX14" fmla="*/ 1009866 w 1009867"/>
              <a:gd name="connsiteY14" fmla="*/ 504933 h 1009867"/>
              <a:gd name="connsiteX15" fmla="*/ 878372 w 1009867"/>
              <a:gd name="connsiteY15" fmla="*/ 636427 h 1009867"/>
              <a:gd name="connsiteX16" fmla="*/ 636428 w 1009867"/>
              <a:gd name="connsiteY16" fmla="*/ 636427 h 1009867"/>
              <a:gd name="connsiteX17" fmla="*/ 636427 w 1009867"/>
              <a:gd name="connsiteY17" fmla="*/ 878373 h 1009867"/>
              <a:gd name="connsiteX18" fmla="*/ 504933 w 1009867"/>
              <a:gd name="connsiteY18" fmla="*/ 1009867 h 1009867"/>
            </a:gdLst>
            <a:ahLst/>
            <a:cxnLst/>
            <a:rect l="l" t="t" r="r" b="b"/>
            <a:pathLst>
              <a:path w="1009867" h="1009867">
                <a:moveTo>
                  <a:pt x="504933" y="1009867"/>
                </a:moveTo>
                <a:lnTo>
                  <a:pt x="504934" y="1009866"/>
                </a:lnTo>
                <a:cubicBezTo>
                  <a:pt x="432312" y="1009866"/>
                  <a:pt x="373440" y="950994"/>
                  <a:pt x="373440" y="878372"/>
                </a:cubicBezTo>
                <a:lnTo>
                  <a:pt x="373440" y="636427"/>
                </a:lnTo>
                <a:lnTo>
                  <a:pt x="131494" y="636427"/>
                </a:lnTo>
                <a:cubicBezTo>
                  <a:pt x="58872" y="636427"/>
                  <a:pt x="0" y="577555"/>
                  <a:pt x="0" y="504933"/>
                </a:cubicBezTo>
                <a:cubicBezTo>
                  <a:pt x="0" y="432311"/>
                  <a:pt x="58872" y="373439"/>
                  <a:pt x="131494" y="373439"/>
                </a:cubicBezTo>
                <a:lnTo>
                  <a:pt x="373440" y="373439"/>
                </a:lnTo>
                <a:lnTo>
                  <a:pt x="373440" y="131494"/>
                </a:lnTo>
                <a:cubicBezTo>
                  <a:pt x="373440" y="58872"/>
                  <a:pt x="432312" y="0"/>
                  <a:pt x="504934" y="0"/>
                </a:cubicBezTo>
                <a:cubicBezTo>
                  <a:pt x="577556" y="0"/>
                  <a:pt x="636428" y="58872"/>
                  <a:pt x="636428" y="131494"/>
                </a:cubicBezTo>
                <a:lnTo>
                  <a:pt x="636428" y="373439"/>
                </a:lnTo>
                <a:lnTo>
                  <a:pt x="878373" y="373440"/>
                </a:lnTo>
                <a:cubicBezTo>
                  <a:pt x="950995" y="373440"/>
                  <a:pt x="1009867" y="432312"/>
                  <a:pt x="1009867" y="504934"/>
                </a:cubicBezTo>
                <a:lnTo>
                  <a:pt x="1009866" y="504933"/>
                </a:lnTo>
                <a:cubicBezTo>
                  <a:pt x="1009866" y="577555"/>
                  <a:pt x="950994" y="636427"/>
                  <a:pt x="878372" y="636427"/>
                </a:cubicBezTo>
                <a:lnTo>
                  <a:pt x="636428" y="636427"/>
                </a:lnTo>
                <a:lnTo>
                  <a:pt x="636427" y="878373"/>
                </a:lnTo>
                <a:cubicBezTo>
                  <a:pt x="636427" y="950995"/>
                  <a:pt x="577555" y="1009867"/>
                  <a:pt x="504933" y="1009867"/>
                </a:cubicBezTo>
                <a:close/>
              </a:path>
            </a:pathLst>
          </a:custGeom>
          <a:solidFill>
            <a:schemeClr val="accent1">
              <a:lumMod val="20000"/>
              <a:lumOff val="80000"/>
            </a:schemeClr>
          </a:solidFill>
          <a:ln w="12700" cap="sq">
            <a:noFill/>
            <a:miter/>
          </a:ln>
        </p:spPr>
        <p:txBody>
          <a:bodyPr vert="horz" wrap="square" lIns="91440" tIns="45720" rIns="91440" bIns="45720" rtlCol="0" anchor="ctr"/>
          <a:lstStyle/>
          <a:p>
            <a:pPr algn="ctr">
              <a:lnSpc>
                <a:spcPct val="110000"/>
              </a:lnSpc>
            </a:pPr>
            <a:endParaRPr kumimoji="1" lang="zh-CN" altLang="en-US"/>
          </a:p>
        </p:txBody>
      </p:sp>
      <p:sp>
        <p:nvSpPr>
          <p:cNvPr id="18" name="标题 1"/>
          <p:cNvSpPr txBox="1"/>
          <p:nvPr/>
        </p:nvSpPr>
        <p:spPr>
          <a:xfrm rot="10800000">
            <a:off x="3592465" y="4643845"/>
            <a:ext cx="326575" cy="326575"/>
          </a:xfrm>
          <a:custGeom>
            <a:avLst/>
            <a:gdLst>
              <a:gd name="connsiteX0" fmla="*/ 504933 w 1009867"/>
              <a:gd name="connsiteY0" fmla="*/ 1009867 h 1009867"/>
              <a:gd name="connsiteX1" fmla="*/ 504934 w 1009867"/>
              <a:gd name="connsiteY1" fmla="*/ 1009866 h 1009867"/>
              <a:gd name="connsiteX2" fmla="*/ 373440 w 1009867"/>
              <a:gd name="connsiteY2" fmla="*/ 878372 h 1009867"/>
              <a:gd name="connsiteX3" fmla="*/ 373440 w 1009867"/>
              <a:gd name="connsiteY3" fmla="*/ 636427 h 1009867"/>
              <a:gd name="connsiteX4" fmla="*/ 131494 w 1009867"/>
              <a:gd name="connsiteY4" fmla="*/ 636427 h 1009867"/>
              <a:gd name="connsiteX5" fmla="*/ 0 w 1009867"/>
              <a:gd name="connsiteY5" fmla="*/ 504933 h 1009867"/>
              <a:gd name="connsiteX6" fmla="*/ 131494 w 1009867"/>
              <a:gd name="connsiteY6" fmla="*/ 373439 h 1009867"/>
              <a:gd name="connsiteX7" fmla="*/ 373440 w 1009867"/>
              <a:gd name="connsiteY7" fmla="*/ 373439 h 1009867"/>
              <a:gd name="connsiteX8" fmla="*/ 373440 w 1009867"/>
              <a:gd name="connsiteY8" fmla="*/ 131494 h 1009867"/>
              <a:gd name="connsiteX9" fmla="*/ 504934 w 1009867"/>
              <a:gd name="connsiteY9" fmla="*/ 0 h 1009867"/>
              <a:gd name="connsiteX10" fmla="*/ 636428 w 1009867"/>
              <a:gd name="connsiteY10" fmla="*/ 131494 h 1009867"/>
              <a:gd name="connsiteX11" fmla="*/ 636428 w 1009867"/>
              <a:gd name="connsiteY11" fmla="*/ 373439 h 1009867"/>
              <a:gd name="connsiteX12" fmla="*/ 878373 w 1009867"/>
              <a:gd name="connsiteY12" fmla="*/ 373440 h 1009867"/>
              <a:gd name="connsiteX13" fmla="*/ 1009867 w 1009867"/>
              <a:gd name="connsiteY13" fmla="*/ 504934 h 1009867"/>
              <a:gd name="connsiteX14" fmla="*/ 1009866 w 1009867"/>
              <a:gd name="connsiteY14" fmla="*/ 504933 h 1009867"/>
              <a:gd name="connsiteX15" fmla="*/ 878372 w 1009867"/>
              <a:gd name="connsiteY15" fmla="*/ 636427 h 1009867"/>
              <a:gd name="connsiteX16" fmla="*/ 636428 w 1009867"/>
              <a:gd name="connsiteY16" fmla="*/ 636427 h 1009867"/>
              <a:gd name="connsiteX17" fmla="*/ 636427 w 1009867"/>
              <a:gd name="connsiteY17" fmla="*/ 878373 h 1009867"/>
              <a:gd name="connsiteX18" fmla="*/ 504933 w 1009867"/>
              <a:gd name="connsiteY18" fmla="*/ 1009867 h 1009867"/>
            </a:gdLst>
            <a:ahLst/>
            <a:cxnLst/>
            <a:rect l="l" t="t" r="r" b="b"/>
            <a:pathLst>
              <a:path w="1009867" h="1009867">
                <a:moveTo>
                  <a:pt x="504933" y="1009867"/>
                </a:moveTo>
                <a:lnTo>
                  <a:pt x="504934" y="1009866"/>
                </a:lnTo>
                <a:cubicBezTo>
                  <a:pt x="432312" y="1009866"/>
                  <a:pt x="373440" y="950994"/>
                  <a:pt x="373440" y="878372"/>
                </a:cubicBezTo>
                <a:lnTo>
                  <a:pt x="373440" y="636427"/>
                </a:lnTo>
                <a:lnTo>
                  <a:pt x="131494" y="636427"/>
                </a:lnTo>
                <a:cubicBezTo>
                  <a:pt x="58872" y="636427"/>
                  <a:pt x="0" y="577555"/>
                  <a:pt x="0" y="504933"/>
                </a:cubicBezTo>
                <a:cubicBezTo>
                  <a:pt x="0" y="432311"/>
                  <a:pt x="58872" y="373439"/>
                  <a:pt x="131494" y="373439"/>
                </a:cubicBezTo>
                <a:lnTo>
                  <a:pt x="373440" y="373439"/>
                </a:lnTo>
                <a:lnTo>
                  <a:pt x="373440" y="131494"/>
                </a:lnTo>
                <a:cubicBezTo>
                  <a:pt x="373440" y="58872"/>
                  <a:pt x="432312" y="0"/>
                  <a:pt x="504934" y="0"/>
                </a:cubicBezTo>
                <a:cubicBezTo>
                  <a:pt x="577556" y="0"/>
                  <a:pt x="636428" y="58872"/>
                  <a:pt x="636428" y="131494"/>
                </a:cubicBezTo>
                <a:lnTo>
                  <a:pt x="636428" y="373439"/>
                </a:lnTo>
                <a:lnTo>
                  <a:pt x="878373" y="373440"/>
                </a:lnTo>
                <a:cubicBezTo>
                  <a:pt x="950995" y="373440"/>
                  <a:pt x="1009867" y="432312"/>
                  <a:pt x="1009867" y="504934"/>
                </a:cubicBezTo>
                <a:lnTo>
                  <a:pt x="1009866" y="504933"/>
                </a:lnTo>
                <a:cubicBezTo>
                  <a:pt x="1009866" y="577555"/>
                  <a:pt x="950994" y="636427"/>
                  <a:pt x="878372" y="636427"/>
                </a:cubicBezTo>
                <a:lnTo>
                  <a:pt x="636428" y="636427"/>
                </a:lnTo>
                <a:lnTo>
                  <a:pt x="636427" y="878373"/>
                </a:lnTo>
                <a:cubicBezTo>
                  <a:pt x="636427" y="950995"/>
                  <a:pt x="577555" y="1009867"/>
                  <a:pt x="504933" y="1009867"/>
                </a:cubicBezTo>
                <a:close/>
              </a:path>
            </a:pathLst>
          </a:custGeom>
          <a:solidFill>
            <a:schemeClr val="accent1">
              <a:lumMod val="20000"/>
              <a:lumOff val="80000"/>
            </a:schemeClr>
          </a:solidFill>
          <a:ln w="12700" cap="sq">
            <a:noFill/>
            <a:miter/>
          </a:ln>
        </p:spPr>
        <p:txBody>
          <a:bodyPr vert="horz" wrap="square" lIns="91440" tIns="45720" rIns="91440" bIns="45720" rtlCol="0" anchor="ctr"/>
          <a:lstStyle/>
          <a:p>
            <a:pPr algn="ctr">
              <a:lnSpc>
                <a:spcPct val="110000"/>
              </a:lnSpc>
            </a:pPr>
            <a:endParaRPr kumimoji="1" lang="zh-CN" altLang="en-US"/>
          </a:p>
        </p:txBody>
      </p:sp>
      <p:sp>
        <p:nvSpPr>
          <p:cNvPr id="19" name="标题 1"/>
          <p:cNvSpPr txBox="1"/>
          <p:nvPr/>
        </p:nvSpPr>
        <p:spPr>
          <a:xfrm rot="10800000">
            <a:off x="7337150" y="4643845"/>
            <a:ext cx="326575" cy="326575"/>
          </a:xfrm>
          <a:custGeom>
            <a:avLst/>
            <a:gdLst>
              <a:gd name="connsiteX0" fmla="*/ 504933 w 1009867"/>
              <a:gd name="connsiteY0" fmla="*/ 1009867 h 1009867"/>
              <a:gd name="connsiteX1" fmla="*/ 504934 w 1009867"/>
              <a:gd name="connsiteY1" fmla="*/ 1009866 h 1009867"/>
              <a:gd name="connsiteX2" fmla="*/ 373440 w 1009867"/>
              <a:gd name="connsiteY2" fmla="*/ 878372 h 1009867"/>
              <a:gd name="connsiteX3" fmla="*/ 373440 w 1009867"/>
              <a:gd name="connsiteY3" fmla="*/ 636427 h 1009867"/>
              <a:gd name="connsiteX4" fmla="*/ 131494 w 1009867"/>
              <a:gd name="connsiteY4" fmla="*/ 636427 h 1009867"/>
              <a:gd name="connsiteX5" fmla="*/ 0 w 1009867"/>
              <a:gd name="connsiteY5" fmla="*/ 504933 h 1009867"/>
              <a:gd name="connsiteX6" fmla="*/ 131494 w 1009867"/>
              <a:gd name="connsiteY6" fmla="*/ 373439 h 1009867"/>
              <a:gd name="connsiteX7" fmla="*/ 373440 w 1009867"/>
              <a:gd name="connsiteY7" fmla="*/ 373439 h 1009867"/>
              <a:gd name="connsiteX8" fmla="*/ 373440 w 1009867"/>
              <a:gd name="connsiteY8" fmla="*/ 131494 h 1009867"/>
              <a:gd name="connsiteX9" fmla="*/ 504934 w 1009867"/>
              <a:gd name="connsiteY9" fmla="*/ 0 h 1009867"/>
              <a:gd name="connsiteX10" fmla="*/ 636428 w 1009867"/>
              <a:gd name="connsiteY10" fmla="*/ 131494 h 1009867"/>
              <a:gd name="connsiteX11" fmla="*/ 636428 w 1009867"/>
              <a:gd name="connsiteY11" fmla="*/ 373439 h 1009867"/>
              <a:gd name="connsiteX12" fmla="*/ 878373 w 1009867"/>
              <a:gd name="connsiteY12" fmla="*/ 373440 h 1009867"/>
              <a:gd name="connsiteX13" fmla="*/ 1009867 w 1009867"/>
              <a:gd name="connsiteY13" fmla="*/ 504934 h 1009867"/>
              <a:gd name="connsiteX14" fmla="*/ 1009866 w 1009867"/>
              <a:gd name="connsiteY14" fmla="*/ 504933 h 1009867"/>
              <a:gd name="connsiteX15" fmla="*/ 878372 w 1009867"/>
              <a:gd name="connsiteY15" fmla="*/ 636427 h 1009867"/>
              <a:gd name="connsiteX16" fmla="*/ 636428 w 1009867"/>
              <a:gd name="connsiteY16" fmla="*/ 636427 h 1009867"/>
              <a:gd name="connsiteX17" fmla="*/ 636427 w 1009867"/>
              <a:gd name="connsiteY17" fmla="*/ 878373 h 1009867"/>
              <a:gd name="connsiteX18" fmla="*/ 504933 w 1009867"/>
              <a:gd name="connsiteY18" fmla="*/ 1009867 h 1009867"/>
            </a:gdLst>
            <a:ahLst/>
            <a:cxnLst/>
            <a:rect l="l" t="t" r="r" b="b"/>
            <a:pathLst>
              <a:path w="1009867" h="1009867">
                <a:moveTo>
                  <a:pt x="504933" y="1009867"/>
                </a:moveTo>
                <a:lnTo>
                  <a:pt x="504934" y="1009866"/>
                </a:lnTo>
                <a:cubicBezTo>
                  <a:pt x="432312" y="1009866"/>
                  <a:pt x="373440" y="950994"/>
                  <a:pt x="373440" y="878372"/>
                </a:cubicBezTo>
                <a:lnTo>
                  <a:pt x="373440" y="636427"/>
                </a:lnTo>
                <a:lnTo>
                  <a:pt x="131494" y="636427"/>
                </a:lnTo>
                <a:cubicBezTo>
                  <a:pt x="58872" y="636427"/>
                  <a:pt x="0" y="577555"/>
                  <a:pt x="0" y="504933"/>
                </a:cubicBezTo>
                <a:cubicBezTo>
                  <a:pt x="0" y="432311"/>
                  <a:pt x="58872" y="373439"/>
                  <a:pt x="131494" y="373439"/>
                </a:cubicBezTo>
                <a:lnTo>
                  <a:pt x="373440" y="373439"/>
                </a:lnTo>
                <a:lnTo>
                  <a:pt x="373440" y="131494"/>
                </a:lnTo>
                <a:cubicBezTo>
                  <a:pt x="373440" y="58872"/>
                  <a:pt x="432312" y="0"/>
                  <a:pt x="504934" y="0"/>
                </a:cubicBezTo>
                <a:cubicBezTo>
                  <a:pt x="577556" y="0"/>
                  <a:pt x="636428" y="58872"/>
                  <a:pt x="636428" y="131494"/>
                </a:cubicBezTo>
                <a:lnTo>
                  <a:pt x="636428" y="373439"/>
                </a:lnTo>
                <a:lnTo>
                  <a:pt x="878373" y="373440"/>
                </a:lnTo>
                <a:cubicBezTo>
                  <a:pt x="950995" y="373440"/>
                  <a:pt x="1009867" y="432312"/>
                  <a:pt x="1009867" y="504934"/>
                </a:cubicBezTo>
                <a:lnTo>
                  <a:pt x="1009866" y="504933"/>
                </a:lnTo>
                <a:cubicBezTo>
                  <a:pt x="1009866" y="577555"/>
                  <a:pt x="950994" y="636427"/>
                  <a:pt x="878372" y="636427"/>
                </a:cubicBezTo>
                <a:lnTo>
                  <a:pt x="636428" y="636427"/>
                </a:lnTo>
                <a:lnTo>
                  <a:pt x="636427" y="878373"/>
                </a:lnTo>
                <a:cubicBezTo>
                  <a:pt x="636427" y="950995"/>
                  <a:pt x="577555" y="1009867"/>
                  <a:pt x="504933" y="1009867"/>
                </a:cubicBezTo>
                <a:close/>
              </a:path>
            </a:pathLst>
          </a:custGeom>
          <a:solidFill>
            <a:schemeClr val="accent1">
              <a:lumMod val="75000"/>
              <a:alpha val="37000"/>
            </a:schemeClr>
          </a:solidFill>
          <a:ln w="12700" cap="sq">
            <a:noFill/>
            <a:miter/>
          </a:ln>
        </p:spPr>
        <p:txBody>
          <a:bodyPr vert="horz" wrap="square" lIns="91440" tIns="45720" rIns="91440" bIns="45720" rtlCol="0" anchor="ctr"/>
          <a:lstStyle/>
          <a:p>
            <a:pPr algn="ctr">
              <a:lnSpc>
                <a:spcPct val="110000"/>
              </a:lnSpc>
            </a:pPr>
            <a:endParaRPr kumimoji="1" lang="zh-CN" altLang="en-US"/>
          </a:p>
        </p:txBody>
      </p:sp>
      <p:sp>
        <p:nvSpPr>
          <p:cNvPr id="20" name="标题 1"/>
          <p:cNvSpPr txBox="1"/>
          <p:nvPr/>
        </p:nvSpPr>
        <p:spPr>
          <a:xfrm>
            <a:off x="278800" y="246413"/>
            <a:ext cx="9379603" cy="720000"/>
          </a:xfrm>
          <a:prstGeom prst="rect">
            <a:avLst/>
          </a:prstGeom>
          <a:solidFill>
            <a:schemeClr val="bg1"/>
          </a:solidFill>
          <a:ln w="12700" cap="sq">
            <a:noFill/>
            <a:miter/>
          </a:ln>
          <a:effectLst>
            <a:outerShdw blurRad="165100" sx="102000" sy="102000" algn="ctr" rotWithShape="0">
              <a:srgbClr val="000000">
                <a:alpha val="10000"/>
              </a:srgbClr>
            </a:outerShdw>
          </a:effectLst>
        </p:spPr>
        <p:txBody>
          <a:bodyPr vert="horz" wrap="square" lIns="91440" tIns="45720" rIns="91440" bIns="45720" rtlCol="0" anchor="ctr"/>
          <a:lstStyle/>
          <a:p>
            <a:pPr algn="ctr">
              <a:lnSpc>
                <a:spcPct val="110000"/>
              </a:lnSpc>
            </a:pPr>
            <a:endParaRPr kumimoji="1" lang="zh-CN" altLang="en-US"/>
          </a:p>
        </p:txBody>
      </p:sp>
      <p:sp>
        <p:nvSpPr>
          <p:cNvPr id="21" name="标题 1"/>
          <p:cNvSpPr txBox="1"/>
          <p:nvPr/>
        </p:nvSpPr>
        <p:spPr>
          <a:xfrm>
            <a:off x="561368" y="380389"/>
            <a:ext cx="8060758" cy="461665"/>
          </a:xfrm>
          <a:prstGeom prst="rect">
            <a:avLst/>
          </a:prstGeom>
          <a:noFill/>
          <a:ln cap="sq">
            <a:noFill/>
          </a:ln>
        </p:spPr>
        <p:txBody>
          <a:bodyPr vert="horz" wrap="square" lIns="91440" tIns="45720" rIns="91440" bIns="45720" rtlCol="0" anchor="t"/>
          <a:lstStyle/>
          <a:p>
            <a:pPr algn="l">
              <a:lnSpc>
                <a:spcPct val="110000"/>
              </a:lnSpc>
            </a:pPr>
            <a:r>
              <a:rPr kumimoji="1" lang="en-US" altLang="zh-CN" sz="2400">
                <a:ln w="12700">
                  <a:noFill/>
                </a:ln>
                <a:solidFill>
                  <a:srgbClr val="000000">
                    <a:alpha val="100000"/>
                  </a:srgbClr>
                </a:solidFill>
                <a:latin typeface="Source Han Sans CN Bold" panose="020B0800000000000000" charset="-122"/>
                <a:ea typeface="Source Han Sans CN Bold" panose="020B0800000000000000" charset="-122"/>
                <a:cs typeface="Source Han Sans CN Bold" panose="020B0800000000000000" charset="-122"/>
              </a:rPr>
              <a:t>运输方式</a:t>
            </a:r>
            <a:endParaRPr kumimoji="1" lang="zh-CN" altLang="en-US"/>
          </a:p>
        </p:txBody>
      </p:sp>
      <p:sp>
        <p:nvSpPr>
          <p:cNvPr id="22" name="标题 1"/>
          <p:cNvSpPr txBox="1"/>
          <p:nvPr/>
        </p:nvSpPr>
        <p:spPr>
          <a:xfrm>
            <a:off x="272243" y="225304"/>
            <a:ext cx="257347" cy="517646"/>
          </a:xfrm>
          <a:prstGeom prst="rect">
            <a:avLst/>
          </a:prstGeom>
          <a:solidFill>
            <a:schemeClr val="accent1"/>
          </a:solidFill>
          <a:ln w="12700" cap="sq">
            <a:noFill/>
            <a:miter/>
          </a:ln>
        </p:spPr>
        <p:txBody>
          <a:bodyPr vert="horz" wrap="square" lIns="91440" tIns="45720" rIns="91440" bIns="45720" rtlCol="0" anchor="ctr"/>
          <a:lstStyle/>
          <a:p>
            <a:pPr algn="ctr">
              <a:lnSpc>
                <a:spcPct val="110000"/>
              </a:lnSpc>
            </a:pPr>
            <a:endParaRPr kumimoji="1" lang="zh-CN" altLang="en-US"/>
          </a:p>
        </p:txBody>
      </p:sp>
      <p:sp>
        <p:nvSpPr>
          <p:cNvPr id="23" name="标题 1"/>
          <p:cNvSpPr txBox="1"/>
          <p:nvPr/>
        </p:nvSpPr>
        <p:spPr>
          <a:xfrm>
            <a:off x="272243" y="88785"/>
            <a:ext cx="257347" cy="98499"/>
          </a:xfrm>
          <a:prstGeom prst="rect">
            <a:avLst/>
          </a:prstGeom>
          <a:solidFill>
            <a:schemeClr val="accent1">
              <a:lumMod val="60000"/>
              <a:lumOff val="40000"/>
            </a:schemeClr>
          </a:solidFill>
          <a:ln w="12700" cap="sq">
            <a:noFill/>
            <a:miter/>
          </a:ln>
        </p:spPr>
        <p:txBody>
          <a:bodyPr vert="horz" wrap="square" lIns="91440" tIns="45720" rIns="91440" bIns="45720" rtlCol="0" anchor="ctr"/>
          <a:lstStyle/>
          <a:p>
            <a:pPr algn="ctr">
              <a:lnSpc>
                <a:spcPct val="110000"/>
              </a:lnSpc>
            </a:pPr>
            <a:endParaRPr kumimoji="1" lang="zh-CN" altLang="en-US"/>
          </a:p>
        </p:txBody>
      </p:sp>
      <p:sp>
        <p:nvSpPr>
          <p:cNvPr id="24" name="标题 1"/>
          <p:cNvSpPr txBox="1"/>
          <p:nvPr/>
        </p:nvSpPr>
        <p:spPr>
          <a:xfrm>
            <a:off x="272243" y="0"/>
            <a:ext cx="257347" cy="55028"/>
          </a:xfrm>
          <a:prstGeom prst="rect">
            <a:avLst/>
          </a:prstGeom>
          <a:solidFill>
            <a:schemeClr val="accent1">
              <a:lumMod val="20000"/>
              <a:lumOff val="80000"/>
            </a:schemeClr>
          </a:solidFill>
          <a:ln w="12700" cap="sq">
            <a:noFill/>
            <a:miter/>
          </a:ln>
        </p:spPr>
        <p:txBody>
          <a:bodyPr vert="horz" wrap="square" lIns="91440" tIns="45720" rIns="91440" bIns="45720" rtlCol="0" anchor="ctr"/>
          <a:lstStyle/>
          <a:p>
            <a:pPr algn="ctr">
              <a:lnSpc>
                <a:spcPct val="110000"/>
              </a:lnSpc>
            </a:pPr>
            <a:endParaRPr kumimoji="1" lang="zh-CN" altLang="en-US"/>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标题 1"/>
          <p:cNvSpPr txBox="1"/>
          <p:nvPr/>
        </p:nvSpPr>
        <p:spPr>
          <a:xfrm>
            <a:off x="0" y="0"/>
            <a:ext cx="12180888" cy="6858000"/>
          </a:xfrm>
          <a:prstGeom prst="rect">
            <a:avLst/>
          </a:prstGeom>
          <a:solidFill>
            <a:schemeClr val="bg1"/>
          </a:solidFill>
          <a:ln w="12700" cap="sq">
            <a:noFill/>
            <a:miter/>
          </a:ln>
        </p:spPr>
        <p:txBody>
          <a:bodyPr vert="horz" wrap="square" lIns="91440" tIns="45720" rIns="91440" bIns="45720" rtlCol="0" anchor="ctr"/>
          <a:lstStyle/>
          <a:p>
            <a:pPr algn="ctr">
              <a:lnSpc>
                <a:spcPct val="110000"/>
              </a:lnSpc>
            </a:pPr>
            <a:endParaRPr kumimoji="1" lang="zh-CN" altLang="en-US"/>
          </a:p>
        </p:txBody>
      </p:sp>
      <p:cxnSp>
        <p:nvCxnSpPr>
          <p:cNvPr id="3" name="标题 1"/>
          <p:cNvCxnSpPr/>
          <p:nvPr/>
        </p:nvCxnSpPr>
        <p:spPr>
          <a:xfrm>
            <a:off x="2050828" y="2133137"/>
            <a:ext cx="6708254" cy="1"/>
          </a:xfrm>
          <a:prstGeom prst="line">
            <a:avLst/>
          </a:prstGeom>
          <a:noFill/>
          <a:ln w="25400" cap="sq">
            <a:solidFill>
              <a:schemeClr val="accent1"/>
            </a:solidFill>
            <a:miter/>
          </a:ln>
        </p:spPr>
      </p:cxnSp>
      <p:sp>
        <p:nvSpPr>
          <p:cNvPr id="4" name="标题 1"/>
          <p:cNvSpPr txBox="1"/>
          <p:nvPr/>
        </p:nvSpPr>
        <p:spPr>
          <a:xfrm>
            <a:off x="1981341" y="2084616"/>
            <a:ext cx="97043" cy="97043"/>
          </a:xfrm>
          <a:prstGeom prst="ellipse">
            <a:avLst/>
          </a:prstGeom>
          <a:solidFill>
            <a:schemeClr val="bg1"/>
          </a:solidFill>
          <a:ln w="12700" cap="sq">
            <a:solidFill>
              <a:schemeClr val="accent1"/>
            </a:solidFill>
            <a:miter/>
          </a:ln>
          <a:effectLst>
            <a:outerShdw blurRad="88900" dist="38100" dir="5400000" algn="t" rotWithShape="0">
              <a:srgbClr val="000000">
                <a:alpha val="11000"/>
              </a:srgbClr>
            </a:outerShdw>
          </a:effectLst>
        </p:spPr>
        <p:txBody>
          <a:bodyPr vert="horz" wrap="square" lIns="91440" tIns="45720" rIns="91440" bIns="45720" rtlCol="0" anchor="ctr"/>
          <a:lstStyle/>
          <a:p>
            <a:pPr algn="ctr">
              <a:lnSpc>
                <a:spcPct val="110000"/>
              </a:lnSpc>
            </a:pPr>
            <a:endParaRPr kumimoji="1" lang="zh-CN" altLang="en-US"/>
          </a:p>
        </p:txBody>
      </p:sp>
      <p:sp>
        <p:nvSpPr>
          <p:cNvPr id="5" name="标题 1"/>
          <p:cNvSpPr txBox="1"/>
          <p:nvPr/>
        </p:nvSpPr>
        <p:spPr>
          <a:xfrm>
            <a:off x="5343113" y="2084616"/>
            <a:ext cx="97043" cy="97043"/>
          </a:xfrm>
          <a:prstGeom prst="ellipse">
            <a:avLst/>
          </a:prstGeom>
          <a:solidFill>
            <a:schemeClr val="bg1"/>
          </a:solidFill>
          <a:ln w="12700" cap="sq">
            <a:solidFill>
              <a:schemeClr val="accent1"/>
            </a:solidFill>
            <a:miter/>
          </a:ln>
          <a:effectLst>
            <a:outerShdw blurRad="88900" dist="38100" dir="5400000" algn="t" rotWithShape="0">
              <a:srgbClr val="000000">
                <a:alpha val="11000"/>
              </a:srgbClr>
            </a:outerShdw>
          </a:effectLst>
        </p:spPr>
        <p:txBody>
          <a:bodyPr vert="horz" wrap="square" lIns="91440" tIns="45720" rIns="91440" bIns="45720" rtlCol="0" anchor="ctr"/>
          <a:lstStyle/>
          <a:p>
            <a:pPr algn="ctr">
              <a:lnSpc>
                <a:spcPct val="110000"/>
              </a:lnSpc>
            </a:pPr>
            <a:endParaRPr kumimoji="1" lang="zh-CN" altLang="en-US"/>
          </a:p>
        </p:txBody>
      </p:sp>
      <p:sp>
        <p:nvSpPr>
          <p:cNvPr id="6" name="标题 1"/>
          <p:cNvSpPr txBox="1"/>
          <p:nvPr/>
        </p:nvSpPr>
        <p:spPr>
          <a:xfrm>
            <a:off x="8720515" y="2084616"/>
            <a:ext cx="97043" cy="97043"/>
          </a:xfrm>
          <a:prstGeom prst="ellipse">
            <a:avLst/>
          </a:prstGeom>
          <a:solidFill>
            <a:schemeClr val="accent1"/>
          </a:solidFill>
          <a:ln w="12700" cap="sq">
            <a:noFill/>
            <a:miter/>
          </a:ln>
          <a:effectLst>
            <a:outerShdw blurRad="88900" dist="38100" dir="5400000" algn="t" rotWithShape="0">
              <a:srgbClr val="000000">
                <a:alpha val="11000"/>
              </a:srgbClr>
            </a:outerShdw>
          </a:effectLst>
        </p:spPr>
        <p:txBody>
          <a:bodyPr vert="horz" wrap="square" lIns="91440" tIns="45720" rIns="91440" bIns="45720" rtlCol="0" anchor="ctr"/>
          <a:lstStyle/>
          <a:p>
            <a:pPr algn="ctr">
              <a:lnSpc>
                <a:spcPct val="110000"/>
              </a:lnSpc>
            </a:pPr>
            <a:endParaRPr kumimoji="1" lang="zh-CN" altLang="en-US"/>
          </a:p>
        </p:txBody>
      </p:sp>
      <p:sp>
        <p:nvSpPr>
          <p:cNvPr id="7" name="标题 1"/>
          <p:cNvSpPr txBox="1"/>
          <p:nvPr/>
        </p:nvSpPr>
        <p:spPr>
          <a:xfrm>
            <a:off x="1659246" y="2364865"/>
            <a:ext cx="2589153" cy="2907149"/>
          </a:xfrm>
          <a:custGeom>
            <a:avLst/>
            <a:gdLst>
              <a:gd name="connsiteX0" fmla="*/ 0 w 2589153"/>
              <a:gd name="connsiteY0" fmla="*/ 142012 h 2907149"/>
              <a:gd name="connsiteX1" fmla="*/ 2589153 w 2589153"/>
              <a:gd name="connsiteY1" fmla="*/ 142012 h 2907149"/>
              <a:gd name="connsiteX2" fmla="*/ 2589153 w 2589153"/>
              <a:gd name="connsiteY2" fmla="*/ 2907149 h 2907149"/>
              <a:gd name="connsiteX3" fmla="*/ 0 w 2589153"/>
              <a:gd name="connsiteY3" fmla="*/ 2907149 h 2907149"/>
              <a:gd name="connsiteX4" fmla="*/ 369152 w 2589153"/>
              <a:gd name="connsiteY4" fmla="*/ 0 h 2907149"/>
              <a:gd name="connsiteX5" fmla="*/ 496088 w 2589153"/>
              <a:gd name="connsiteY5" fmla="*/ 142009 h 2907149"/>
              <a:gd name="connsiteX6" fmla="*/ 242216 w 2589153"/>
              <a:gd name="connsiteY6" fmla="*/ 142009 h 2907149"/>
            </a:gdLst>
            <a:ahLst/>
            <a:cxnLst/>
            <a:rect l="l" t="t" r="r" b="b"/>
            <a:pathLst>
              <a:path w="2589153" h="2907149">
                <a:moveTo>
                  <a:pt x="0" y="142012"/>
                </a:moveTo>
                <a:lnTo>
                  <a:pt x="2589153" y="142012"/>
                </a:lnTo>
                <a:lnTo>
                  <a:pt x="2589153" y="2907149"/>
                </a:lnTo>
                <a:lnTo>
                  <a:pt x="0" y="2907149"/>
                </a:lnTo>
                <a:close/>
                <a:moveTo>
                  <a:pt x="369152" y="0"/>
                </a:moveTo>
                <a:lnTo>
                  <a:pt x="496088" y="142009"/>
                </a:lnTo>
                <a:lnTo>
                  <a:pt x="242216" y="142009"/>
                </a:lnTo>
                <a:close/>
              </a:path>
            </a:pathLst>
          </a:custGeom>
          <a:solidFill>
            <a:schemeClr val="accent3">
              <a:lumMod val="20000"/>
              <a:lumOff val="80000"/>
              <a:alpha val="30000"/>
            </a:schemeClr>
          </a:solidFill>
          <a:ln cap="sq">
            <a:noFill/>
            <a:prstDash val="solid"/>
            <a:miter/>
          </a:ln>
          <a:effectLst>
            <a:outerShdw blurRad="38100" dist="12700" dir="2700000" algn="tl" rotWithShape="0">
              <a:srgbClr val="000000">
                <a:alpha val="15000"/>
              </a:srgbClr>
            </a:outerShdw>
          </a:effectLst>
        </p:spPr>
        <p:txBody>
          <a:bodyPr vert="horz" wrap="square" lIns="274320" tIns="0" rIns="91440" bIns="365760" rtlCol="0" anchor="b"/>
          <a:lstStyle/>
          <a:p>
            <a:pPr algn="l">
              <a:lnSpc>
                <a:spcPct val="130000"/>
              </a:lnSpc>
            </a:pPr>
            <a:endParaRPr kumimoji="1" lang="zh-CN" altLang="en-US"/>
          </a:p>
        </p:txBody>
      </p:sp>
      <p:sp>
        <p:nvSpPr>
          <p:cNvPr id="8" name="标题 1"/>
          <p:cNvSpPr txBox="1"/>
          <p:nvPr/>
        </p:nvSpPr>
        <p:spPr>
          <a:xfrm>
            <a:off x="5027676" y="2364865"/>
            <a:ext cx="2589153" cy="2907149"/>
          </a:xfrm>
          <a:custGeom>
            <a:avLst/>
            <a:gdLst>
              <a:gd name="connsiteX0" fmla="*/ 0 w 2589153"/>
              <a:gd name="connsiteY0" fmla="*/ 142012 h 2907149"/>
              <a:gd name="connsiteX1" fmla="*/ 2589153 w 2589153"/>
              <a:gd name="connsiteY1" fmla="*/ 142012 h 2907149"/>
              <a:gd name="connsiteX2" fmla="*/ 2589153 w 2589153"/>
              <a:gd name="connsiteY2" fmla="*/ 2907149 h 2907149"/>
              <a:gd name="connsiteX3" fmla="*/ 0 w 2589153"/>
              <a:gd name="connsiteY3" fmla="*/ 2907149 h 2907149"/>
              <a:gd name="connsiteX4" fmla="*/ 369152 w 2589153"/>
              <a:gd name="connsiteY4" fmla="*/ 0 h 2907149"/>
              <a:gd name="connsiteX5" fmla="*/ 496088 w 2589153"/>
              <a:gd name="connsiteY5" fmla="*/ 142009 h 2907149"/>
              <a:gd name="connsiteX6" fmla="*/ 242216 w 2589153"/>
              <a:gd name="connsiteY6" fmla="*/ 142009 h 2907149"/>
            </a:gdLst>
            <a:ahLst/>
            <a:cxnLst/>
            <a:rect l="l" t="t" r="r" b="b"/>
            <a:pathLst>
              <a:path w="2589153" h="2907149">
                <a:moveTo>
                  <a:pt x="0" y="142012"/>
                </a:moveTo>
                <a:lnTo>
                  <a:pt x="2589153" y="142012"/>
                </a:lnTo>
                <a:lnTo>
                  <a:pt x="2589153" y="2907149"/>
                </a:lnTo>
                <a:lnTo>
                  <a:pt x="0" y="2907149"/>
                </a:lnTo>
                <a:close/>
                <a:moveTo>
                  <a:pt x="369152" y="0"/>
                </a:moveTo>
                <a:lnTo>
                  <a:pt x="496088" y="142009"/>
                </a:lnTo>
                <a:lnTo>
                  <a:pt x="242216" y="142009"/>
                </a:lnTo>
                <a:close/>
              </a:path>
            </a:pathLst>
          </a:custGeom>
          <a:solidFill>
            <a:schemeClr val="accent3">
              <a:lumMod val="20000"/>
              <a:lumOff val="80000"/>
              <a:alpha val="30000"/>
            </a:schemeClr>
          </a:solidFill>
          <a:ln cap="sq">
            <a:noFill/>
            <a:prstDash val="solid"/>
            <a:miter/>
          </a:ln>
          <a:effectLst>
            <a:outerShdw blurRad="38100" dist="12700" dir="2700000" algn="tl" rotWithShape="0">
              <a:srgbClr val="000000">
                <a:alpha val="15000"/>
              </a:srgbClr>
            </a:outerShdw>
          </a:effectLst>
        </p:spPr>
        <p:txBody>
          <a:bodyPr vert="horz" wrap="square" lIns="274320" tIns="0" rIns="91440" bIns="365760" rtlCol="0" anchor="b"/>
          <a:lstStyle/>
          <a:p>
            <a:pPr algn="l">
              <a:lnSpc>
                <a:spcPct val="130000"/>
              </a:lnSpc>
            </a:pPr>
            <a:endParaRPr kumimoji="1" lang="zh-CN" altLang="en-US"/>
          </a:p>
        </p:txBody>
      </p:sp>
      <p:sp>
        <p:nvSpPr>
          <p:cNvPr id="9" name="标题 1"/>
          <p:cNvSpPr txBox="1"/>
          <p:nvPr/>
        </p:nvSpPr>
        <p:spPr>
          <a:xfrm>
            <a:off x="8396106" y="2364865"/>
            <a:ext cx="2589153" cy="2907149"/>
          </a:xfrm>
          <a:custGeom>
            <a:avLst/>
            <a:gdLst>
              <a:gd name="connsiteX0" fmla="*/ 0 w 2589153"/>
              <a:gd name="connsiteY0" fmla="*/ 142012 h 2907149"/>
              <a:gd name="connsiteX1" fmla="*/ 2589153 w 2589153"/>
              <a:gd name="connsiteY1" fmla="*/ 142012 h 2907149"/>
              <a:gd name="connsiteX2" fmla="*/ 2589153 w 2589153"/>
              <a:gd name="connsiteY2" fmla="*/ 2907149 h 2907149"/>
              <a:gd name="connsiteX3" fmla="*/ 0 w 2589153"/>
              <a:gd name="connsiteY3" fmla="*/ 2907149 h 2907149"/>
              <a:gd name="connsiteX4" fmla="*/ 369152 w 2589153"/>
              <a:gd name="connsiteY4" fmla="*/ 0 h 2907149"/>
              <a:gd name="connsiteX5" fmla="*/ 496088 w 2589153"/>
              <a:gd name="connsiteY5" fmla="*/ 142009 h 2907149"/>
              <a:gd name="connsiteX6" fmla="*/ 242216 w 2589153"/>
              <a:gd name="connsiteY6" fmla="*/ 142009 h 2907149"/>
            </a:gdLst>
            <a:ahLst/>
            <a:cxnLst/>
            <a:rect l="l" t="t" r="r" b="b"/>
            <a:pathLst>
              <a:path w="2589153" h="2907149">
                <a:moveTo>
                  <a:pt x="0" y="142012"/>
                </a:moveTo>
                <a:lnTo>
                  <a:pt x="2589153" y="142012"/>
                </a:lnTo>
                <a:lnTo>
                  <a:pt x="2589153" y="2907149"/>
                </a:lnTo>
                <a:lnTo>
                  <a:pt x="0" y="2907149"/>
                </a:lnTo>
                <a:close/>
                <a:moveTo>
                  <a:pt x="369152" y="0"/>
                </a:moveTo>
                <a:lnTo>
                  <a:pt x="496088" y="142009"/>
                </a:lnTo>
                <a:lnTo>
                  <a:pt x="242216" y="142009"/>
                </a:lnTo>
                <a:close/>
              </a:path>
            </a:pathLst>
          </a:custGeom>
          <a:solidFill>
            <a:schemeClr val="bg1"/>
          </a:solidFill>
          <a:ln cap="sq">
            <a:noFill/>
            <a:prstDash val="solid"/>
            <a:miter/>
          </a:ln>
          <a:effectLst>
            <a:outerShdw blurRad="762000" dist="254000" dir="5400000" algn="t" rotWithShape="0">
              <a:srgbClr val="000000">
                <a:alpha val="20000"/>
              </a:srgbClr>
            </a:outerShdw>
          </a:effectLst>
        </p:spPr>
        <p:txBody>
          <a:bodyPr vert="horz" wrap="square" lIns="274320" tIns="0" rIns="91440" bIns="365760" rtlCol="0" anchor="b"/>
          <a:lstStyle/>
          <a:p>
            <a:pPr algn="l">
              <a:lnSpc>
                <a:spcPct val="130000"/>
              </a:lnSpc>
            </a:pPr>
            <a:endParaRPr kumimoji="1" lang="zh-CN" altLang="en-US"/>
          </a:p>
        </p:txBody>
      </p:sp>
      <p:sp>
        <p:nvSpPr>
          <p:cNvPr id="10" name="标题 1"/>
          <p:cNvSpPr txBox="1"/>
          <p:nvPr/>
        </p:nvSpPr>
        <p:spPr>
          <a:xfrm>
            <a:off x="1883365" y="2990344"/>
            <a:ext cx="536912" cy="536912"/>
          </a:xfrm>
          <a:custGeom>
            <a:avLst/>
            <a:gdLst>
              <a:gd name="connsiteX0" fmla="*/ 438553 w 720000"/>
              <a:gd name="connsiteY0" fmla="*/ 189601 h 720000"/>
              <a:gd name="connsiteX1" fmla="*/ 373556 w 720000"/>
              <a:gd name="connsiteY1" fmla="*/ 216451 h 720000"/>
              <a:gd name="connsiteX2" fmla="*/ 232180 w 720000"/>
              <a:gd name="connsiteY2" fmla="*/ 357827 h 720000"/>
              <a:gd name="connsiteX3" fmla="*/ 191861 w 720000"/>
              <a:gd name="connsiteY3" fmla="*/ 528226 h 720000"/>
              <a:gd name="connsiteX4" fmla="*/ 362260 w 720000"/>
              <a:gd name="connsiteY4" fmla="*/ 487907 h 720000"/>
              <a:gd name="connsiteX5" fmla="*/ 503636 w 720000"/>
              <a:gd name="connsiteY5" fmla="*/ 346444 h 720000"/>
              <a:gd name="connsiteX6" fmla="*/ 503636 w 720000"/>
              <a:gd name="connsiteY6" fmla="*/ 216365 h 720000"/>
              <a:gd name="connsiteX7" fmla="*/ 438553 w 720000"/>
              <a:gd name="connsiteY7" fmla="*/ 189601 h 720000"/>
              <a:gd name="connsiteX8" fmla="*/ 438553 w 720000"/>
              <a:gd name="connsiteY8" fmla="*/ 141636 h 720000"/>
              <a:gd name="connsiteX9" fmla="*/ 537524 w 720000"/>
              <a:gd name="connsiteY9" fmla="*/ 182476 h 720000"/>
              <a:gd name="connsiteX10" fmla="*/ 537524 w 720000"/>
              <a:gd name="connsiteY10" fmla="*/ 380420 h 720000"/>
              <a:gd name="connsiteX11" fmla="*/ 396149 w 720000"/>
              <a:gd name="connsiteY11" fmla="*/ 521796 h 720000"/>
              <a:gd name="connsiteX12" fmla="*/ 141637 w 720000"/>
              <a:gd name="connsiteY12" fmla="*/ 578364 h 720000"/>
              <a:gd name="connsiteX13" fmla="*/ 198205 w 720000"/>
              <a:gd name="connsiteY13" fmla="*/ 323852 h 720000"/>
              <a:gd name="connsiteX14" fmla="*/ 339581 w 720000"/>
              <a:gd name="connsiteY14" fmla="*/ 182476 h 720000"/>
              <a:gd name="connsiteX15" fmla="*/ 438553 w 720000"/>
              <a:gd name="connsiteY15" fmla="*/ 141636 h 720000"/>
              <a:gd name="connsiteX16" fmla="*/ 120000 w 720000"/>
              <a:gd name="connsiteY16" fmla="*/ 47965 h 720000"/>
              <a:gd name="connsiteX17" fmla="*/ 47965 w 720000"/>
              <a:gd name="connsiteY17" fmla="*/ 120000 h 720000"/>
              <a:gd name="connsiteX18" fmla="*/ 47965 w 720000"/>
              <a:gd name="connsiteY18" fmla="*/ 600000 h 720000"/>
              <a:gd name="connsiteX19" fmla="*/ 120000 w 720000"/>
              <a:gd name="connsiteY19" fmla="*/ 672035 h 720000"/>
              <a:gd name="connsiteX20" fmla="*/ 600000 w 720000"/>
              <a:gd name="connsiteY20" fmla="*/ 672035 h 720000"/>
              <a:gd name="connsiteX21" fmla="*/ 672035 w 720000"/>
              <a:gd name="connsiteY21" fmla="*/ 600000 h 720000"/>
              <a:gd name="connsiteX22" fmla="*/ 672035 w 720000"/>
              <a:gd name="connsiteY22" fmla="*/ 120000 h 720000"/>
              <a:gd name="connsiteX23" fmla="*/ 600000 w 720000"/>
              <a:gd name="connsiteY23" fmla="*/ 47965 h 720000"/>
              <a:gd name="connsiteX24" fmla="*/ 120000 w 720000"/>
              <a:gd name="connsiteY24" fmla="*/ 0 h 720000"/>
              <a:gd name="connsiteX25" fmla="*/ 600000 w 720000"/>
              <a:gd name="connsiteY25" fmla="*/ 0 h 720000"/>
              <a:gd name="connsiteX26" fmla="*/ 720000 w 720000"/>
              <a:gd name="connsiteY26" fmla="*/ 120000 h 720000"/>
              <a:gd name="connsiteX27" fmla="*/ 720000 w 720000"/>
              <a:gd name="connsiteY27" fmla="*/ 600000 h 720000"/>
              <a:gd name="connsiteX28" fmla="*/ 600000 w 720000"/>
              <a:gd name="connsiteY28" fmla="*/ 720000 h 720000"/>
              <a:gd name="connsiteX29" fmla="*/ 120000 w 720000"/>
              <a:gd name="connsiteY29" fmla="*/ 720000 h 720000"/>
              <a:gd name="connsiteX30" fmla="*/ 0 w 720000"/>
              <a:gd name="connsiteY30" fmla="*/ 600000 h 720000"/>
              <a:gd name="connsiteX31" fmla="*/ 0 w 720000"/>
              <a:gd name="connsiteY31" fmla="*/ 120000 h 720000"/>
              <a:gd name="connsiteX32" fmla="*/ 120000 w 720000"/>
              <a:gd name="connsiteY32" fmla="*/ 0 h 720000"/>
            </a:gdLst>
            <a:ahLst/>
            <a:cxnLst/>
            <a:rect l="l" t="t" r="r" b="b"/>
            <a:pathLst>
              <a:path w="720000" h="720000">
                <a:moveTo>
                  <a:pt x="438553" y="189601"/>
                </a:moveTo>
                <a:cubicBezTo>
                  <a:pt x="413875" y="189601"/>
                  <a:pt x="390761" y="199073"/>
                  <a:pt x="373556" y="216451"/>
                </a:cubicBezTo>
                <a:lnTo>
                  <a:pt x="232180" y="357827"/>
                </a:lnTo>
                <a:cubicBezTo>
                  <a:pt x="212456" y="377465"/>
                  <a:pt x="197336" y="453584"/>
                  <a:pt x="191861" y="528226"/>
                </a:cubicBezTo>
                <a:cubicBezTo>
                  <a:pt x="266503" y="522665"/>
                  <a:pt x="342622" y="507545"/>
                  <a:pt x="362260" y="487907"/>
                </a:cubicBezTo>
                <a:lnTo>
                  <a:pt x="503636" y="346444"/>
                </a:lnTo>
                <a:cubicBezTo>
                  <a:pt x="539523" y="310557"/>
                  <a:pt x="539523" y="252252"/>
                  <a:pt x="503636" y="216365"/>
                </a:cubicBezTo>
                <a:cubicBezTo>
                  <a:pt x="486344" y="199073"/>
                  <a:pt x="463230" y="189601"/>
                  <a:pt x="438553" y="189601"/>
                </a:cubicBezTo>
                <a:close/>
                <a:moveTo>
                  <a:pt x="438553" y="141636"/>
                </a:moveTo>
                <a:cubicBezTo>
                  <a:pt x="474440" y="141636"/>
                  <a:pt x="510327" y="155191"/>
                  <a:pt x="537524" y="182476"/>
                </a:cubicBezTo>
                <a:cubicBezTo>
                  <a:pt x="592007" y="236872"/>
                  <a:pt x="592007" y="325938"/>
                  <a:pt x="537524" y="380420"/>
                </a:cubicBezTo>
                <a:lnTo>
                  <a:pt x="396149" y="521796"/>
                </a:lnTo>
                <a:cubicBezTo>
                  <a:pt x="341753" y="576278"/>
                  <a:pt x="141637" y="578364"/>
                  <a:pt x="141637" y="578364"/>
                </a:cubicBezTo>
                <a:cubicBezTo>
                  <a:pt x="141637" y="578364"/>
                  <a:pt x="143723" y="378334"/>
                  <a:pt x="198205" y="323852"/>
                </a:cubicBezTo>
                <a:lnTo>
                  <a:pt x="339581" y="182476"/>
                </a:lnTo>
                <a:cubicBezTo>
                  <a:pt x="366778" y="155278"/>
                  <a:pt x="402666" y="141636"/>
                  <a:pt x="438553" y="141636"/>
                </a:cubicBezTo>
                <a:close/>
                <a:moveTo>
                  <a:pt x="120000" y="47965"/>
                </a:moveTo>
                <a:cubicBezTo>
                  <a:pt x="80290" y="47965"/>
                  <a:pt x="47965" y="80290"/>
                  <a:pt x="47965" y="120000"/>
                </a:cubicBezTo>
                <a:lnTo>
                  <a:pt x="47965" y="600000"/>
                </a:lnTo>
                <a:cubicBezTo>
                  <a:pt x="47965" y="639711"/>
                  <a:pt x="80290" y="672035"/>
                  <a:pt x="120000" y="672035"/>
                </a:cubicBezTo>
                <a:lnTo>
                  <a:pt x="600000" y="672035"/>
                </a:lnTo>
                <a:cubicBezTo>
                  <a:pt x="639711" y="672035"/>
                  <a:pt x="672035" y="639711"/>
                  <a:pt x="672035" y="600000"/>
                </a:cubicBezTo>
                <a:lnTo>
                  <a:pt x="672035" y="120000"/>
                </a:lnTo>
                <a:cubicBezTo>
                  <a:pt x="672035" y="80290"/>
                  <a:pt x="639711" y="47965"/>
                  <a:pt x="600000" y="47965"/>
                </a:cubicBezTo>
                <a:close/>
                <a:moveTo>
                  <a:pt x="120000" y="0"/>
                </a:moveTo>
                <a:lnTo>
                  <a:pt x="600000" y="0"/>
                </a:lnTo>
                <a:cubicBezTo>
                  <a:pt x="666040" y="0"/>
                  <a:pt x="720000" y="54048"/>
                  <a:pt x="720000" y="120000"/>
                </a:cubicBezTo>
                <a:lnTo>
                  <a:pt x="720000" y="600000"/>
                </a:lnTo>
                <a:cubicBezTo>
                  <a:pt x="720000" y="666039"/>
                  <a:pt x="666040" y="720000"/>
                  <a:pt x="600000" y="720000"/>
                </a:cubicBezTo>
                <a:lnTo>
                  <a:pt x="120000" y="720000"/>
                </a:lnTo>
                <a:cubicBezTo>
                  <a:pt x="53961" y="720000"/>
                  <a:pt x="0" y="666039"/>
                  <a:pt x="0" y="600000"/>
                </a:cubicBezTo>
                <a:lnTo>
                  <a:pt x="0" y="120000"/>
                </a:lnTo>
                <a:cubicBezTo>
                  <a:pt x="0" y="53961"/>
                  <a:pt x="53961" y="0"/>
                  <a:pt x="120000" y="0"/>
                </a:cubicBezTo>
                <a:close/>
              </a:path>
            </a:pathLst>
          </a:custGeom>
          <a:solidFill>
            <a:schemeClr val="tx1"/>
          </a:solidFill>
          <a:ln w="12700" cap="sq">
            <a:noFill/>
            <a:miter/>
          </a:ln>
        </p:spPr>
        <p:txBody>
          <a:bodyPr vert="horz" wrap="square" lIns="38100" tIns="38100" rIns="38100" bIns="38100" rtlCol="0" anchor="ctr"/>
          <a:lstStyle/>
          <a:p>
            <a:pPr algn="l">
              <a:lnSpc>
                <a:spcPct val="110000"/>
              </a:lnSpc>
            </a:pPr>
            <a:endParaRPr kumimoji="1" lang="zh-CN" altLang="en-US"/>
          </a:p>
        </p:txBody>
      </p:sp>
      <p:sp>
        <p:nvSpPr>
          <p:cNvPr id="11" name="标题 1"/>
          <p:cNvSpPr txBox="1"/>
          <p:nvPr/>
        </p:nvSpPr>
        <p:spPr>
          <a:xfrm>
            <a:off x="5322895" y="3024617"/>
            <a:ext cx="534980" cy="468367"/>
          </a:xfrm>
          <a:custGeom>
            <a:avLst/>
            <a:gdLst>
              <a:gd name="connsiteX0" fmla="*/ 411292 w 822400"/>
              <a:gd name="connsiteY0" fmla="*/ 234366 h 720000"/>
              <a:gd name="connsiteX1" fmla="*/ 285658 w 822400"/>
              <a:gd name="connsiteY1" fmla="*/ 360000 h 720000"/>
              <a:gd name="connsiteX2" fmla="*/ 411292 w 822400"/>
              <a:gd name="connsiteY2" fmla="*/ 485635 h 720000"/>
              <a:gd name="connsiteX3" fmla="*/ 536927 w 822400"/>
              <a:gd name="connsiteY3" fmla="*/ 360000 h 720000"/>
              <a:gd name="connsiteX4" fmla="*/ 411292 w 822400"/>
              <a:gd name="connsiteY4" fmla="*/ 234366 h 720000"/>
              <a:gd name="connsiteX5" fmla="*/ 411292 w 822400"/>
              <a:gd name="connsiteY5" fmla="*/ 178938 h 720000"/>
              <a:gd name="connsiteX6" fmla="*/ 592354 w 822400"/>
              <a:gd name="connsiteY6" fmla="*/ 360000 h 720000"/>
              <a:gd name="connsiteX7" fmla="*/ 411292 w 822400"/>
              <a:gd name="connsiteY7" fmla="*/ 541063 h 720000"/>
              <a:gd name="connsiteX8" fmla="*/ 230230 w 822400"/>
              <a:gd name="connsiteY8" fmla="*/ 360000 h 720000"/>
              <a:gd name="connsiteX9" fmla="*/ 411292 w 822400"/>
              <a:gd name="connsiteY9" fmla="*/ 178938 h 720000"/>
              <a:gd name="connsiteX10" fmla="*/ 235403 w 822400"/>
              <a:gd name="connsiteY10" fmla="*/ 55427 h 720000"/>
              <a:gd name="connsiteX11" fmla="*/ 59514 w 822400"/>
              <a:gd name="connsiteY11" fmla="*/ 360000 h 720000"/>
              <a:gd name="connsiteX12" fmla="*/ 235403 w 822400"/>
              <a:gd name="connsiteY12" fmla="*/ 664573 h 720000"/>
              <a:gd name="connsiteX13" fmla="*/ 587089 w 822400"/>
              <a:gd name="connsiteY13" fmla="*/ 664573 h 720000"/>
              <a:gd name="connsiteX14" fmla="*/ 762978 w 822400"/>
              <a:gd name="connsiteY14" fmla="*/ 360000 h 720000"/>
              <a:gd name="connsiteX15" fmla="*/ 587089 w 822400"/>
              <a:gd name="connsiteY15" fmla="*/ 55427 h 720000"/>
              <a:gd name="connsiteX16" fmla="*/ 219883 w 822400"/>
              <a:gd name="connsiteY16" fmla="*/ 0 h 720000"/>
              <a:gd name="connsiteX17" fmla="*/ 602516 w 822400"/>
              <a:gd name="connsiteY17" fmla="*/ 0 h 720000"/>
              <a:gd name="connsiteX18" fmla="*/ 627274 w 822400"/>
              <a:gd name="connsiteY18" fmla="*/ 14319 h 720000"/>
              <a:gd name="connsiteX19" fmla="*/ 818590 w 822400"/>
              <a:gd name="connsiteY19" fmla="*/ 345682 h 720000"/>
              <a:gd name="connsiteX20" fmla="*/ 818590 w 822400"/>
              <a:gd name="connsiteY20" fmla="*/ 374319 h 720000"/>
              <a:gd name="connsiteX21" fmla="*/ 627366 w 822400"/>
              <a:gd name="connsiteY21" fmla="*/ 705682 h 720000"/>
              <a:gd name="connsiteX22" fmla="*/ 602608 w 822400"/>
              <a:gd name="connsiteY22" fmla="*/ 720000 h 720000"/>
              <a:gd name="connsiteX23" fmla="*/ 219976 w 822400"/>
              <a:gd name="connsiteY23" fmla="*/ 720000 h 720000"/>
              <a:gd name="connsiteX24" fmla="*/ 195218 w 822400"/>
              <a:gd name="connsiteY24" fmla="*/ 705682 h 720000"/>
              <a:gd name="connsiteX25" fmla="*/ 3810 w 822400"/>
              <a:gd name="connsiteY25" fmla="*/ 374319 h 720000"/>
              <a:gd name="connsiteX26" fmla="*/ 3810 w 822400"/>
              <a:gd name="connsiteY26" fmla="*/ 345682 h 720000"/>
              <a:gd name="connsiteX27" fmla="*/ 195126 w 822400"/>
              <a:gd name="connsiteY27" fmla="*/ 14319 h 720000"/>
              <a:gd name="connsiteX28" fmla="*/ 219883 w 822400"/>
              <a:gd name="connsiteY28" fmla="*/ 0 h 720000"/>
            </a:gdLst>
            <a:ahLst/>
            <a:cxnLst/>
            <a:rect l="l" t="t" r="r" b="b"/>
            <a:pathLst>
              <a:path w="822400" h="720000">
                <a:moveTo>
                  <a:pt x="411292" y="234366"/>
                </a:moveTo>
                <a:cubicBezTo>
                  <a:pt x="342008" y="234366"/>
                  <a:pt x="285658" y="290716"/>
                  <a:pt x="285658" y="360000"/>
                </a:cubicBezTo>
                <a:cubicBezTo>
                  <a:pt x="285658" y="429284"/>
                  <a:pt x="342008" y="485635"/>
                  <a:pt x="411292" y="485635"/>
                </a:cubicBezTo>
                <a:cubicBezTo>
                  <a:pt x="480576" y="485635"/>
                  <a:pt x="536927" y="429284"/>
                  <a:pt x="536927" y="360000"/>
                </a:cubicBezTo>
                <a:cubicBezTo>
                  <a:pt x="536927" y="290716"/>
                  <a:pt x="480576" y="234366"/>
                  <a:pt x="411292" y="234366"/>
                </a:cubicBezTo>
                <a:close/>
                <a:moveTo>
                  <a:pt x="411292" y="178938"/>
                </a:moveTo>
                <a:cubicBezTo>
                  <a:pt x="511153" y="178938"/>
                  <a:pt x="592354" y="260139"/>
                  <a:pt x="592354" y="360000"/>
                </a:cubicBezTo>
                <a:cubicBezTo>
                  <a:pt x="592354" y="459861"/>
                  <a:pt x="511153" y="541063"/>
                  <a:pt x="411292" y="541063"/>
                </a:cubicBezTo>
                <a:cubicBezTo>
                  <a:pt x="311431" y="541063"/>
                  <a:pt x="230230" y="459861"/>
                  <a:pt x="230230" y="360000"/>
                </a:cubicBezTo>
                <a:cubicBezTo>
                  <a:pt x="230230" y="260139"/>
                  <a:pt x="311431" y="178938"/>
                  <a:pt x="411292" y="178938"/>
                </a:cubicBezTo>
                <a:close/>
                <a:moveTo>
                  <a:pt x="235403" y="55427"/>
                </a:moveTo>
                <a:lnTo>
                  <a:pt x="59514" y="360000"/>
                </a:lnTo>
                <a:lnTo>
                  <a:pt x="235403" y="664573"/>
                </a:lnTo>
                <a:lnTo>
                  <a:pt x="587089" y="664573"/>
                </a:lnTo>
                <a:lnTo>
                  <a:pt x="762978" y="360000"/>
                </a:lnTo>
                <a:lnTo>
                  <a:pt x="587089" y="55427"/>
                </a:lnTo>
                <a:close/>
                <a:moveTo>
                  <a:pt x="219883" y="0"/>
                </a:moveTo>
                <a:lnTo>
                  <a:pt x="602516" y="0"/>
                </a:lnTo>
                <a:cubicBezTo>
                  <a:pt x="612678" y="0"/>
                  <a:pt x="622193" y="5450"/>
                  <a:pt x="627274" y="14319"/>
                </a:cubicBezTo>
                <a:lnTo>
                  <a:pt x="818590" y="345682"/>
                </a:lnTo>
                <a:cubicBezTo>
                  <a:pt x="823671" y="354550"/>
                  <a:pt x="823671" y="365451"/>
                  <a:pt x="818590" y="374319"/>
                </a:cubicBezTo>
                <a:lnTo>
                  <a:pt x="627366" y="705682"/>
                </a:lnTo>
                <a:cubicBezTo>
                  <a:pt x="622285" y="714550"/>
                  <a:pt x="612770" y="720000"/>
                  <a:pt x="602608" y="720000"/>
                </a:cubicBezTo>
                <a:lnTo>
                  <a:pt x="219976" y="720000"/>
                </a:lnTo>
                <a:cubicBezTo>
                  <a:pt x="209814" y="720000"/>
                  <a:pt x="200299" y="714550"/>
                  <a:pt x="195218" y="705682"/>
                </a:cubicBezTo>
                <a:lnTo>
                  <a:pt x="3810" y="374319"/>
                </a:lnTo>
                <a:cubicBezTo>
                  <a:pt x="-1271" y="365543"/>
                  <a:pt x="-1271" y="354550"/>
                  <a:pt x="3810" y="345682"/>
                </a:cubicBezTo>
                <a:lnTo>
                  <a:pt x="195126" y="14319"/>
                </a:lnTo>
                <a:cubicBezTo>
                  <a:pt x="200207" y="5450"/>
                  <a:pt x="209721" y="0"/>
                  <a:pt x="219883" y="0"/>
                </a:cubicBezTo>
                <a:close/>
              </a:path>
            </a:pathLst>
          </a:custGeom>
          <a:solidFill>
            <a:schemeClr val="tx1"/>
          </a:solidFill>
          <a:ln w="12700" cap="sq">
            <a:noFill/>
            <a:miter/>
          </a:ln>
        </p:spPr>
        <p:txBody>
          <a:bodyPr vert="horz" wrap="square" lIns="38100" tIns="38100" rIns="38100" bIns="38100" rtlCol="0" anchor="ctr"/>
          <a:lstStyle/>
          <a:p>
            <a:pPr algn="l">
              <a:lnSpc>
                <a:spcPct val="110000"/>
              </a:lnSpc>
            </a:pPr>
            <a:endParaRPr kumimoji="1" lang="zh-CN" altLang="en-US"/>
          </a:p>
        </p:txBody>
      </p:sp>
      <p:sp>
        <p:nvSpPr>
          <p:cNvPr id="12" name="标题 1"/>
          <p:cNvSpPr txBox="1"/>
          <p:nvPr/>
        </p:nvSpPr>
        <p:spPr>
          <a:xfrm>
            <a:off x="8689592" y="2982462"/>
            <a:ext cx="597442" cy="552676"/>
          </a:xfrm>
          <a:custGeom>
            <a:avLst/>
            <a:gdLst>
              <a:gd name="connsiteX0" fmla="*/ 56258 w 778320"/>
              <a:gd name="connsiteY0" fmla="*/ 333700 h 720001"/>
              <a:gd name="connsiteX1" fmla="*/ 56258 w 778320"/>
              <a:gd name="connsiteY1" fmla="*/ 627457 h 720001"/>
              <a:gd name="connsiteX2" fmla="*/ 66946 w 778320"/>
              <a:gd name="connsiteY2" fmla="*/ 653054 h 720001"/>
              <a:gd name="connsiteX3" fmla="*/ 92544 w 778320"/>
              <a:gd name="connsiteY3" fmla="*/ 663743 h 720001"/>
              <a:gd name="connsiteX4" fmla="*/ 685683 w 778320"/>
              <a:gd name="connsiteY4" fmla="*/ 663743 h 720001"/>
              <a:gd name="connsiteX5" fmla="*/ 711281 w 778320"/>
              <a:gd name="connsiteY5" fmla="*/ 653054 h 720001"/>
              <a:gd name="connsiteX6" fmla="*/ 721969 w 778320"/>
              <a:gd name="connsiteY6" fmla="*/ 627457 h 720001"/>
              <a:gd name="connsiteX7" fmla="*/ 721969 w 778320"/>
              <a:gd name="connsiteY7" fmla="*/ 333700 h 720001"/>
              <a:gd name="connsiteX8" fmla="*/ 92544 w 778320"/>
              <a:gd name="connsiteY8" fmla="*/ 142049 h 720001"/>
              <a:gd name="connsiteX9" fmla="*/ 56258 w 778320"/>
              <a:gd name="connsiteY9" fmla="*/ 178336 h 720001"/>
              <a:gd name="connsiteX10" fmla="*/ 56258 w 778320"/>
              <a:gd name="connsiteY10" fmla="*/ 277443 h 720001"/>
              <a:gd name="connsiteX11" fmla="*/ 721969 w 778320"/>
              <a:gd name="connsiteY11" fmla="*/ 277443 h 720001"/>
              <a:gd name="connsiteX12" fmla="*/ 721969 w 778320"/>
              <a:gd name="connsiteY12" fmla="*/ 178336 h 720001"/>
              <a:gd name="connsiteX13" fmla="*/ 685683 w 778320"/>
              <a:gd name="connsiteY13" fmla="*/ 142049 h 720001"/>
              <a:gd name="connsiteX14" fmla="*/ 561355 w 778320"/>
              <a:gd name="connsiteY14" fmla="*/ 142049 h 720001"/>
              <a:gd name="connsiteX15" fmla="*/ 561355 w 778320"/>
              <a:gd name="connsiteY15" fmla="*/ 201026 h 720001"/>
              <a:gd name="connsiteX16" fmla="*/ 533226 w 778320"/>
              <a:gd name="connsiteY16" fmla="*/ 229249 h 720001"/>
              <a:gd name="connsiteX17" fmla="*/ 505097 w 778320"/>
              <a:gd name="connsiteY17" fmla="*/ 201120 h 720001"/>
              <a:gd name="connsiteX18" fmla="*/ 505097 w 778320"/>
              <a:gd name="connsiteY18" fmla="*/ 142049 h 720001"/>
              <a:gd name="connsiteX19" fmla="*/ 273129 w 778320"/>
              <a:gd name="connsiteY19" fmla="*/ 142049 h 720001"/>
              <a:gd name="connsiteX20" fmla="*/ 273129 w 778320"/>
              <a:gd name="connsiteY20" fmla="*/ 201026 h 720001"/>
              <a:gd name="connsiteX21" fmla="*/ 245001 w 778320"/>
              <a:gd name="connsiteY21" fmla="*/ 229249 h 720001"/>
              <a:gd name="connsiteX22" fmla="*/ 216872 w 778320"/>
              <a:gd name="connsiteY22" fmla="*/ 201120 h 720001"/>
              <a:gd name="connsiteX23" fmla="*/ 216872 w 778320"/>
              <a:gd name="connsiteY23" fmla="*/ 142049 h 720001"/>
              <a:gd name="connsiteX24" fmla="*/ 245001 w 778320"/>
              <a:gd name="connsiteY24" fmla="*/ 0 h 720001"/>
              <a:gd name="connsiteX25" fmla="*/ 273129 w 778320"/>
              <a:gd name="connsiteY25" fmla="*/ 28129 h 720001"/>
              <a:gd name="connsiteX26" fmla="*/ 273129 w 778320"/>
              <a:gd name="connsiteY26" fmla="*/ 85792 h 720001"/>
              <a:gd name="connsiteX27" fmla="*/ 505097 w 778320"/>
              <a:gd name="connsiteY27" fmla="*/ 85792 h 720001"/>
              <a:gd name="connsiteX28" fmla="*/ 505097 w 778320"/>
              <a:gd name="connsiteY28" fmla="*/ 28129 h 720001"/>
              <a:gd name="connsiteX29" fmla="*/ 533226 w 778320"/>
              <a:gd name="connsiteY29" fmla="*/ 0 h 720001"/>
              <a:gd name="connsiteX30" fmla="*/ 561355 w 778320"/>
              <a:gd name="connsiteY30" fmla="*/ 28129 h 720001"/>
              <a:gd name="connsiteX31" fmla="*/ 561355 w 778320"/>
              <a:gd name="connsiteY31" fmla="*/ 85792 h 720001"/>
              <a:gd name="connsiteX32" fmla="*/ 685683 w 778320"/>
              <a:gd name="connsiteY32" fmla="*/ 85792 h 720001"/>
              <a:gd name="connsiteX33" fmla="*/ 778320 w 778320"/>
              <a:gd name="connsiteY33" fmla="*/ 178336 h 720001"/>
              <a:gd name="connsiteX34" fmla="*/ 778320 w 778320"/>
              <a:gd name="connsiteY34" fmla="*/ 627457 h 720001"/>
              <a:gd name="connsiteX35" fmla="*/ 685777 w 778320"/>
              <a:gd name="connsiteY35" fmla="*/ 720001 h 720001"/>
              <a:gd name="connsiteX36" fmla="*/ 92544 w 778320"/>
              <a:gd name="connsiteY36" fmla="*/ 720001 h 720001"/>
              <a:gd name="connsiteX37" fmla="*/ 0 w 778320"/>
              <a:gd name="connsiteY37" fmla="*/ 627457 h 720001"/>
              <a:gd name="connsiteX38" fmla="*/ 0 w 778320"/>
              <a:gd name="connsiteY38" fmla="*/ 333700 h 720001"/>
              <a:gd name="connsiteX39" fmla="*/ 0 w 778320"/>
              <a:gd name="connsiteY39" fmla="*/ 277443 h 720001"/>
              <a:gd name="connsiteX40" fmla="*/ 0 w 778320"/>
              <a:gd name="connsiteY40" fmla="*/ 178336 h 720001"/>
              <a:gd name="connsiteX41" fmla="*/ 92544 w 778320"/>
              <a:gd name="connsiteY41" fmla="*/ 85792 h 720001"/>
              <a:gd name="connsiteX42" fmla="*/ 216872 w 778320"/>
              <a:gd name="connsiteY42" fmla="*/ 85792 h 720001"/>
              <a:gd name="connsiteX43" fmla="*/ 216872 w 778320"/>
              <a:gd name="connsiteY43" fmla="*/ 28129 h 720001"/>
              <a:gd name="connsiteX44" fmla="*/ 245001 w 778320"/>
              <a:gd name="connsiteY44" fmla="*/ 0 h 720001"/>
            </a:gdLst>
            <a:ahLst/>
            <a:cxnLst/>
            <a:rect l="l" t="t" r="r" b="b"/>
            <a:pathLst>
              <a:path w="778320" h="720001">
                <a:moveTo>
                  <a:pt x="56258" y="333700"/>
                </a:moveTo>
                <a:lnTo>
                  <a:pt x="56258" y="627457"/>
                </a:lnTo>
                <a:cubicBezTo>
                  <a:pt x="56258" y="637115"/>
                  <a:pt x="60008" y="646116"/>
                  <a:pt x="66946" y="653054"/>
                </a:cubicBezTo>
                <a:cubicBezTo>
                  <a:pt x="73885" y="659899"/>
                  <a:pt x="82980" y="663743"/>
                  <a:pt x="92544" y="663743"/>
                </a:cubicBezTo>
                <a:lnTo>
                  <a:pt x="685683" y="663743"/>
                </a:lnTo>
                <a:cubicBezTo>
                  <a:pt x="695341" y="663743"/>
                  <a:pt x="704342" y="659993"/>
                  <a:pt x="711281" y="653054"/>
                </a:cubicBezTo>
                <a:cubicBezTo>
                  <a:pt x="718125" y="646116"/>
                  <a:pt x="721969" y="637021"/>
                  <a:pt x="721969" y="627457"/>
                </a:cubicBezTo>
                <a:lnTo>
                  <a:pt x="721969" y="333700"/>
                </a:lnTo>
                <a:close/>
                <a:moveTo>
                  <a:pt x="92544" y="142049"/>
                </a:moveTo>
                <a:cubicBezTo>
                  <a:pt x="72478" y="142049"/>
                  <a:pt x="56258" y="158364"/>
                  <a:pt x="56258" y="178336"/>
                </a:cubicBezTo>
                <a:lnTo>
                  <a:pt x="56258" y="277443"/>
                </a:lnTo>
                <a:lnTo>
                  <a:pt x="721969" y="277443"/>
                </a:lnTo>
                <a:lnTo>
                  <a:pt x="721969" y="178336"/>
                </a:lnTo>
                <a:cubicBezTo>
                  <a:pt x="721969" y="158270"/>
                  <a:pt x="705655" y="142049"/>
                  <a:pt x="685683" y="142049"/>
                </a:cubicBezTo>
                <a:lnTo>
                  <a:pt x="561355" y="142049"/>
                </a:lnTo>
                <a:lnTo>
                  <a:pt x="561355" y="201026"/>
                </a:lnTo>
                <a:cubicBezTo>
                  <a:pt x="561355" y="216591"/>
                  <a:pt x="548790" y="229249"/>
                  <a:pt x="533226" y="229249"/>
                </a:cubicBezTo>
                <a:cubicBezTo>
                  <a:pt x="517661" y="229249"/>
                  <a:pt x="505097" y="216685"/>
                  <a:pt x="505097" y="201120"/>
                </a:cubicBezTo>
                <a:lnTo>
                  <a:pt x="505097" y="142049"/>
                </a:lnTo>
                <a:lnTo>
                  <a:pt x="273129" y="142049"/>
                </a:lnTo>
                <a:lnTo>
                  <a:pt x="273129" y="201026"/>
                </a:lnTo>
                <a:cubicBezTo>
                  <a:pt x="273129" y="216591"/>
                  <a:pt x="260565" y="229249"/>
                  <a:pt x="245001" y="229249"/>
                </a:cubicBezTo>
                <a:cubicBezTo>
                  <a:pt x="229436" y="229249"/>
                  <a:pt x="216872" y="216685"/>
                  <a:pt x="216872" y="201120"/>
                </a:cubicBezTo>
                <a:lnTo>
                  <a:pt x="216872" y="142049"/>
                </a:lnTo>
                <a:close/>
                <a:moveTo>
                  <a:pt x="245001" y="0"/>
                </a:moveTo>
                <a:cubicBezTo>
                  <a:pt x="260565" y="0"/>
                  <a:pt x="273129" y="12564"/>
                  <a:pt x="273129" y="28129"/>
                </a:cubicBezTo>
                <a:lnTo>
                  <a:pt x="273129" y="85792"/>
                </a:lnTo>
                <a:lnTo>
                  <a:pt x="505097" y="85792"/>
                </a:lnTo>
                <a:lnTo>
                  <a:pt x="505097" y="28129"/>
                </a:lnTo>
                <a:cubicBezTo>
                  <a:pt x="505097" y="12564"/>
                  <a:pt x="517661" y="0"/>
                  <a:pt x="533226" y="0"/>
                </a:cubicBezTo>
                <a:cubicBezTo>
                  <a:pt x="548790" y="0"/>
                  <a:pt x="561355" y="12564"/>
                  <a:pt x="561355" y="28129"/>
                </a:cubicBezTo>
                <a:lnTo>
                  <a:pt x="561355" y="85792"/>
                </a:lnTo>
                <a:lnTo>
                  <a:pt x="685683" y="85792"/>
                </a:lnTo>
                <a:cubicBezTo>
                  <a:pt x="736784" y="85792"/>
                  <a:pt x="778227" y="127235"/>
                  <a:pt x="778320" y="178336"/>
                </a:cubicBezTo>
                <a:lnTo>
                  <a:pt x="778320" y="627457"/>
                </a:lnTo>
                <a:cubicBezTo>
                  <a:pt x="778320" y="678370"/>
                  <a:pt x="736690" y="720001"/>
                  <a:pt x="685777" y="720001"/>
                </a:cubicBezTo>
                <a:lnTo>
                  <a:pt x="92544" y="720001"/>
                </a:lnTo>
                <a:cubicBezTo>
                  <a:pt x="41631" y="720001"/>
                  <a:pt x="0" y="678370"/>
                  <a:pt x="0" y="627457"/>
                </a:cubicBezTo>
                <a:lnTo>
                  <a:pt x="0" y="333700"/>
                </a:lnTo>
                <a:lnTo>
                  <a:pt x="0" y="277443"/>
                </a:lnTo>
                <a:lnTo>
                  <a:pt x="0" y="178336"/>
                </a:lnTo>
                <a:cubicBezTo>
                  <a:pt x="0" y="127235"/>
                  <a:pt x="41443" y="85792"/>
                  <a:pt x="92544" y="85792"/>
                </a:cubicBezTo>
                <a:lnTo>
                  <a:pt x="216872" y="85792"/>
                </a:lnTo>
                <a:lnTo>
                  <a:pt x="216872" y="28129"/>
                </a:lnTo>
                <a:cubicBezTo>
                  <a:pt x="216872" y="12564"/>
                  <a:pt x="229436" y="0"/>
                  <a:pt x="245001" y="0"/>
                </a:cubicBezTo>
                <a:close/>
              </a:path>
            </a:pathLst>
          </a:custGeom>
          <a:solidFill>
            <a:schemeClr val="accent1"/>
          </a:solidFill>
          <a:ln w="12700" cap="sq">
            <a:noFill/>
            <a:miter/>
          </a:ln>
        </p:spPr>
        <p:txBody>
          <a:bodyPr vert="horz" wrap="square" lIns="38100" tIns="38100" rIns="38100" bIns="38100" rtlCol="0" anchor="ctr"/>
          <a:lstStyle/>
          <a:p>
            <a:pPr algn="l">
              <a:lnSpc>
                <a:spcPct val="110000"/>
              </a:lnSpc>
            </a:pPr>
            <a:endParaRPr kumimoji="1" lang="zh-CN" altLang="en-US"/>
          </a:p>
        </p:txBody>
      </p:sp>
      <p:sp>
        <p:nvSpPr>
          <p:cNvPr id="13" name="标题 1"/>
          <p:cNvSpPr txBox="1"/>
          <p:nvPr/>
        </p:nvSpPr>
        <p:spPr>
          <a:xfrm>
            <a:off x="1883364" y="3603410"/>
            <a:ext cx="2025325" cy="276999"/>
          </a:xfrm>
          <a:prstGeom prst="rect">
            <a:avLst/>
          </a:prstGeom>
          <a:noFill/>
          <a:ln>
            <a:noFill/>
          </a:ln>
        </p:spPr>
        <p:txBody>
          <a:bodyPr vert="horz" wrap="square" lIns="0" tIns="0" rIns="0" bIns="0" rtlCol="0" anchor="t"/>
          <a:lstStyle/>
          <a:p>
            <a:pPr algn="l">
              <a:lnSpc>
                <a:spcPct val="100000"/>
              </a:lnSpc>
            </a:pPr>
            <a:r>
              <a:rPr kumimoji="1" lang="en-US" altLang="zh-CN" sz="1600">
                <a:ln w="12700">
                  <a:noFill/>
                </a:ln>
                <a:solidFill>
                  <a:srgbClr val="000000">
                    <a:alpha val="100000"/>
                  </a:srgbClr>
                </a:solidFill>
                <a:latin typeface="Source Han Sans CN Bold" panose="020B0800000000000000" charset="-122"/>
                <a:ea typeface="Source Han Sans CN Bold" panose="020B0800000000000000" charset="-122"/>
                <a:cs typeface="Source Han Sans CN Bold" panose="020B0800000000000000" charset="-122"/>
              </a:rPr>
              <a:t>提单</a:t>
            </a:r>
            <a:endParaRPr kumimoji="1" lang="zh-CN" altLang="en-US"/>
          </a:p>
        </p:txBody>
      </p:sp>
      <p:sp>
        <p:nvSpPr>
          <p:cNvPr id="14" name="标题 1"/>
          <p:cNvSpPr txBox="1"/>
          <p:nvPr/>
        </p:nvSpPr>
        <p:spPr>
          <a:xfrm>
            <a:off x="5322894" y="3603410"/>
            <a:ext cx="2025325" cy="276999"/>
          </a:xfrm>
          <a:prstGeom prst="rect">
            <a:avLst/>
          </a:prstGeom>
          <a:noFill/>
          <a:ln>
            <a:noFill/>
          </a:ln>
        </p:spPr>
        <p:txBody>
          <a:bodyPr vert="horz" wrap="square" lIns="0" tIns="0" rIns="0" bIns="0" rtlCol="0" anchor="t"/>
          <a:lstStyle/>
          <a:p>
            <a:pPr algn="l">
              <a:lnSpc>
                <a:spcPct val="100000"/>
              </a:lnSpc>
            </a:pPr>
            <a:r>
              <a:rPr kumimoji="1" lang="en-US" altLang="zh-CN" sz="1600">
                <a:ln w="12700">
                  <a:noFill/>
                </a:ln>
                <a:solidFill>
                  <a:srgbClr val="000000">
                    <a:alpha val="100000"/>
                  </a:srgbClr>
                </a:solidFill>
                <a:latin typeface="Source Han Sans CN Bold" panose="020B0800000000000000" charset="-122"/>
                <a:ea typeface="Source Han Sans CN Bold" panose="020B0800000000000000" charset="-122"/>
                <a:cs typeface="Source Han Sans CN Bold" panose="020B0800000000000000" charset="-122"/>
              </a:rPr>
              <a:t>运输保险单</a:t>
            </a:r>
            <a:endParaRPr kumimoji="1" lang="zh-CN" altLang="en-US"/>
          </a:p>
        </p:txBody>
      </p:sp>
      <p:sp>
        <p:nvSpPr>
          <p:cNvPr id="15" name="标题 1"/>
          <p:cNvSpPr txBox="1"/>
          <p:nvPr/>
        </p:nvSpPr>
        <p:spPr>
          <a:xfrm>
            <a:off x="8689591" y="3603410"/>
            <a:ext cx="1999925" cy="276999"/>
          </a:xfrm>
          <a:prstGeom prst="rect">
            <a:avLst/>
          </a:prstGeom>
          <a:noFill/>
          <a:ln>
            <a:noFill/>
          </a:ln>
        </p:spPr>
        <p:txBody>
          <a:bodyPr vert="horz" wrap="square" lIns="0" tIns="0" rIns="0" bIns="0" rtlCol="0" anchor="t"/>
          <a:lstStyle/>
          <a:p>
            <a:pPr algn="l">
              <a:lnSpc>
                <a:spcPct val="100000"/>
              </a:lnSpc>
            </a:pPr>
            <a:r>
              <a:rPr kumimoji="1" lang="en-US" altLang="zh-CN" sz="1600">
                <a:ln w="12700">
                  <a:noFill/>
                </a:ln>
                <a:solidFill>
                  <a:srgbClr val="265CEF">
                    <a:alpha val="100000"/>
                  </a:srgbClr>
                </a:solidFill>
                <a:latin typeface="Source Han Sans CN Bold" panose="020B0800000000000000" charset="-122"/>
                <a:ea typeface="Source Han Sans CN Bold" panose="020B0800000000000000" charset="-122"/>
                <a:cs typeface="Source Han Sans CN Bold" panose="020B0800000000000000" charset="-122"/>
              </a:rPr>
              <a:t>装箱单</a:t>
            </a:r>
            <a:endParaRPr kumimoji="1" lang="zh-CN" altLang="en-US"/>
          </a:p>
        </p:txBody>
      </p:sp>
      <p:sp>
        <p:nvSpPr>
          <p:cNvPr id="16" name="标题 1"/>
          <p:cNvSpPr txBox="1"/>
          <p:nvPr/>
        </p:nvSpPr>
        <p:spPr>
          <a:xfrm>
            <a:off x="1883365" y="3933822"/>
            <a:ext cx="2004385" cy="1133478"/>
          </a:xfrm>
          <a:prstGeom prst="rect">
            <a:avLst/>
          </a:prstGeom>
          <a:noFill/>
          <a:ln>
            <a:noFill/>
          </a:ln>
        </p:spPr>
        <p:txBody>
          <a:bodyPr vert="horz" wrap="square" lIns="0" tIns="0" rIns="0" bIns="0" rtlCol="0" anchor="t"/>
          <a:lstStyle/>
          <a:p>
            <a:pPr algn="l">
              <a:lnSpc>
                <a:spcPct val="150000"/>
              </a:lnSpc>
            </a:pPr>
            <a:r>
              <a:rPr kumimoji="1" lang="en-US" altLang="zh-CN" sz="1400">
                <a:ln w="12700">
                  <a:noFill/>
                </a:ln>
                <a:solidFill>
                  <a:srgbClr val="000000">
                    <a:alpha val="100000"/>
                  </a:srgbClr>
                </a:solidFill>
                <a:latin typeface="Source Han Sans" panose="020B0400000000000000" charset="-122"/>
                <a:ea typeface="Source Han Sans" panose="020B0400000000000000" charset="-122"/>
                <a:cs typeface="Source Han Sans" panose="020B0400000000000000" charset="-122"/>
              </a:rPr>
              <a:t>提单是承运人出具的货物收据，也是货物所有权的凭证，买方需要凭提单提货。</a:t>
            </a:r>
            <a:endParaRPr kumimoji="1" lang="zh-CN" altLang="en-US"/>
          </a:p>
        </p:txBody>
      </p:sp>
      <p:sp>
        <p:nvSpPr>
          <p:cNvPr id="17" name="标题 1"/>
          <p:cNvSpPr txBox="1"/>
          <p:nvPr/>
        </p:nvSpPr>
        <p:spPr>
          <a:xfrm>
            <a:off x="5322895" y="3933822"/>
            <a:ext cx="2004385" cy="1133478"/>
          </a:xfrm>
          <a:prstGeom prst="rect">
            <a:avLst/>
          </a:prstGeom>
          <a:noFill/>
          <a:ln>
            <a:noFill/>
          </a:ln>
        </p:spPr>
        <p:txBody>
          <a:bodyPr vert="horz" wrap="square" lIns="0" tIns="0" rIns="0" bIns="0" rtlCol="0" anchor="t"/>
          <a:lstStyle/>
          <a:p>
            <a:pPr algn="l">
              <a:lnSpc>
                <a:spcPct val="150000"/>
              </a:lnSpc>
            </a:pPr>
            <a:r>
              <a:rPr kumimoji="1" lang="en-US" altLang="zh-CN" sz="1185">
                <a:ln w="12700">
                  <a:noFill/>
                </a:ln>
                <a:solidFill>
                  <a:srgbClr val="000000">
                    <a:alpha val="100000"/>
                  </a:srgbClr>
                </a:solidFill>
                <a:latin typeface="Source Han Sans" panose="020B0400000000000000" charset="-122"/>
                <a:ea typeface="Source Han Sans" panose="020B0400000000000000" charset="-122"/>
                <a:cs typeface="Source Han Sans" panose="020B0400000000000000" charset="-122"/>
              </a:rPr>
              <a:t>运输保险单是承保货物运输风险的凭证，当货物在运输过程中发生损失时，买方可以凭保险单向保险公司索赔。</a:t>
            </a:r>
            <a:endParaRPr kumimoji="1" lang="zh-CN" altLang="en-US"/>
          </a:p>
        </p:txBody>
      </p:sp>
      <p:sp>
        <p:nvSpPr>
          <p:cNvPr id="18" name="标题 1"/>
          <p:cNvSpPr txBox="1"/>
          <p:nvPr/>
        </p:nvSpPr>
        <p:spPr>
          <a:xfrm>
            <a:off x="8689592" y="3933822"/>
            <a:ext cx="2004385" cy="1133478"/>
          </a:xfrm>
          <a:prstGeom prst="rect">
            <a:avLst/>
          </a:prstGeom>
          <a:noFill/>
          <a:ln>
            <a:noFill/>
          </a:ln>
        </p:spPr>
        <p:txBody>
          <a:bodyPr vert="horz" wrap="square" lIns="0" tIns="0" rIns="0" bIns="0" rtlCol="0" anchor="t"/>
          <a:lstStyle/>
          <a:p>
            <a:pPr algn="l">
              <a:lnSpc>
                <a:spcPct val="150000"/>
              </a:lnSpc>
            </a:pPr>
            <a:r>
              <a:rPr kumimoji="1" lang="en-US" altLang="zh-CN" sz="1400">
                <a:ln w="12700">
                  <a:noFill/>
                </a:ln>
                <a:solidFill>
                  <a:srgbClr val="000000">
                    <a:alpha val="100000"/>
                  </a:srgbClr>
                </a:solidFill>
                <a:latin typeface="Source Han Sans" panose="020B0400000000000000" charset="-122"/>
                <a:ea typeface="Source Han Sans" panose="020B0400000000000000" charset="-122"/>
                <a:cs typeface="Source Han Sans" panose="020B0400000000000000" charset="-122"/>
              </a:rPr>
              <a:t>装箱单是记载货物装箱情况的单据，包括货物的名称、数量、规格、包装方式等信息。</a:t>
            </a:r>
            <a:endParaRPr kumimoji="1" lang="zh-CN" altLang="en-US"/>
          </a:p>
        </p:txBody>
      </p:sp>
      <p:sp>
        <p:nvSpPr>
          <p:cNvPr id="19" name="标题 1"/>
          <p:cNvSpPr txBox="1"/>
          <p:nvPr/>
        </p:nvSpPr>
        <p:spPr>
          <a:xfrm>
            <a:off x="278800" y="246413"/>
            <a:ext cx="9379603" cy="720000"/>
          </a:xfrm>
          <a:prstGeom prst="rect">
            <a:avLst/>
          </a:prstGeom>
          <a:solidFill>
            <a:schemeClr val="bg1"/>
          </a:solidFill>
          <a:ln w="12700" cap="sq">
            <a:noFill/>
            <a:miter/>
          </a:ln>
          <a:effectLst>
            <a:outerShdw blurRad="165100" sx="102000" sy="102000" algn="ctr" rotWithShape="0">
              <a:srgbClr val="000000">
                <a:alpha val="10000"/>
              </a:srgbClr>
            </a:outerShdw>
          </a:effectLst>
        </p:spPr>
        <p:txBody>
          <a:bodyPr vert="horz" wrap="square" lIns="91440" tIns="45720" rIns="91440" bIns="45720" rtlCol="0" anchor="ctr"/>
          <a:lstStyle/>
          <a:p>
            <a:pPr algn="ctr">
              <a:lnSpc>
                <a:spcPct val="110000"/>
              </a:lnSpc>
            </a:pPr>
            <a:endParaRPr kumimoji="1" lang="zh-CN" altLang="en-US"/>
          </a:p>
        </p:txBody>
      </p:sp>
      <p:sp>
        <p:nvSpPr>
          <p:cNvPr id="20" name="标题 1"/>
          <p:cNvSpPr txBox="1"/>
          <p:nvPr/>
        </p:nvSpPr>
        <p:spPr>
          <a:xfrm>
            <a:off x="561368" y="380389"/>
            <a:ext cx="8060758" cy="461665"/>
          </a:xfrm>
          <a:prstGeom prst="rect">
            <a:avLst/>
          </a:prstGeom>
          <a:noFill/>
          <a:ln cap="sq">
            <a:noFill/>
          </a:ln>
        </p:spPr>
        <p:txBody>
          <a:bodyPr vert="horz" wrap="square" lIns="91440" tIns="45720" rIns="91440" bIns="45720" rtlCol="0" anchor="t"/>
          <a:lstStyle/>
          <a:p>
            <a:pPr algn="l">
              <a:lnSpc>
                <a:spcPct val="110000"/>
              </a:lnSpc>
            </a:pPr>
            <a:r>
              <a:rPr kumimoji="1" lang="en-US" altLang="zh-CN" sz="2400">
                <a:ln w="12700">
                  <a:noFill/>
                </a:ln>
                <a:solidFill>
                  <a:srgbClr val="000000">
                    <a:alpha val="100000"/>
                  </a:srgbClr>
                </a:solidFill>
                <a:latin typeface="Source Han Sans CN Bold" panose="020B0800000000000000" charset="-122"/>
                <a:ea typeface="Source Han Sans CN Bold" panose="020B0800000000000000" charset="-122"/>
                <a:cs typeface="Source Han Sans CN Bold" panose="020B0800000000000000" charset="-122"/>
              </a:rPr>
              <a:t>运输单据</a:t>
            </a:r>
            <a:endParaRPr kumimoji="1" lang="zh-CN" altLang="en-US"/>
          </a:p>
        </p:txBody>
      </p:sp>
      <p:sp>
        <p:nvSpPr>
          <p:cNvPr id="21" name="标题 1"/>
          <p:cNvSpPr txBox="1"/>
          <p:nvPr/>
        </p:nvSpPr>
        <p:spPr>
          <a:xfrm>
            <a:off x="272243" y="225304"/>
            <a:ext cx="257347" cy="517646"/>
          </a:xfrm>
          <a:prstGeom prst="rect">
            <a:avLst/>
          </a:prstGeom>
          <a:solidFill>
            <a:schemeClr val="accent1"/>
          </a:solidFill>
          <a:ln w="12700" cap="sq">
            <a:noFill/>
            <a:miter/>
          </a:ln>
        </p:spPr>
        <p:txBody>
          <a:bodyPr vert="horz" wrap="square" lIns="91440" tIns="45720" rIns="91440" bIns="45720" rtlCol="0" anchor="ctr"/>
          <a:lstStyle/>
          <a:p>
            <a:pPr algn="ctr">
              <a:lnSpc>
                <a:spcPct val="110000"/>
              </a:lnSpc>
            </a:pPr>
            <a:endParaRPr kumimoji="1" lang="zh-CN" altLang="en-US"/>
          </a:p>
        </p:txBody>
      </p:sp>
      <p:sp>
        <p:nvSpPr>
          <p:cNvPr id="22" name="标题 1"/>
          <p:cNvSpPr txBox="1"/>
          <p:nvPr/>
        </p:nvSpPr>
        <p:spPr>
          <a:xfrm>
            <a:off x="272243" y="88785"/>
            <a:ext cx="257347" cy="98499"/>
          </a:xfrm>
          <a:prstGeom prst="rect">
            <a:avLst/>
          </a:prstGeom>
          <a:solidFill>
            <a:schemeClr val="accent1">
              <a:lumMod val="60000"/>
              <a:lumOff val="40000"/>
            </a:schemeClr>
          </a:solidFill>
          <a:ln w="12700" cap="sq">
            <a:noFill/>
            <a:miter/>
          </a:ln>
        </p:spPr>
        <p:txBody>
          <a:bodyPr vert="horz" wrap="square" lIns="91440" tIns="45720" rIns="91440" bIns="45720" rtlCol="0" anchor="ctr"/>
          <a:lstStyle/>
          <a:p>
            <a:pPr algn="ctr">
              <a:lnSpc>
                <a:spcPct val="110000"/>
              </a:lnSpc>
            </a:pPr>
            <a:endParaRPr kumimoji="1" lang="zh-CN" altLang="en-US"/>
          </a:p>
        </p:txBody>
      </p:sp>
      <p:sp>
        <p:nvSpPr>
          <p:cNvPr id="23" name="标题 1"/>
          <p:cNvSpPr txBox="1"/>
          <p:nvPr/>
        </p:nvSpPr>
        <p:spPr>
          <a:xfrm>
            <a:off x="272243" y="0"/>
            <a:ext cx="257347" cy="55028"/>
          </a:xfrm>
          <a:prstGeom prst="rect">
            <a:avLst/>
          </a:prstGeom>
          <a:solidFill>
            <a:schemeClr val="accent1">
              <a:lumMod val="20000"/>
              <a:lumOff val="80000"/>
            </a:schemeClr>
          </a:solidFill>
          <a:ln w="12700" cap="sq">
            <a:noFill/>
            <a:miter/>
          </a:ln>
        </p:spPr>
        <p:txBody>
          <a:bodyPr vert="horz" wrap="square" lIns="91440" tIns="45720" rIns="91440" bIns="45720" rtlCol="0" anchor="ctr"/>
          <a:lstStyle/>
          <a:p>
            <a:pPr algn="ctr">
              <a:lnSpc>
                <a:spcPct val="110000"/>
              </a:lnSpc>
            </a:pPr>
            <a:endParaRPr kumimoji="1" lang="zh-CN" altLang="en-US"/>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标题 1"/>
          <p:cNvSpPr txBox="1"/>
          <p:nvPr/>
        </p:nvSpPr>
        <p:spPr>
          <a:xfrm>
            <a:off x="0" y="0"/>
            <a:ext cx="12180888" cy="6858000"/>
          </a:xfrm>
          <a:prstGeom prst="rect">
            <a:avLst/>
          </a:prstGeom>
          <a:solidFill>
            <a:schemeClr val="bg1"/>
          </a:solidFill>
          <a:ln w="12700" cap="sq">
            <a:noFill/>
            <a:miter/>
          </a:ln>
        </p:spPr>
        <p:txBody>
          <a:bodyPr vert="horz" wrap="square" lIns="91440" tIns="45720" rIns="91440" bIns="45720" rtlCol="0" anchor="ctr"/>
          <a:lstStyle/>
          <a:p>
            <a:pPr algn="ctr">
              <a:lnSpc>
                <a:spcPct val="110000"/>
              </a:lnSpc>
            </a:pPr>
            <a:endParaRPr kumimoji="1" lang="zh-CN" altLang="en-US"/>
          </a:p>
        </p:txBody>
      </p:sp>
      <p:cxnSp>
        <p:nvCxnSpPr>
          <p:cNvPr id="3" name="标题 1"/>
          <p:cNvCxnSpPr/>
          <p:nvPr/>
        </p:nvCxnSpPr>
        <p:spPr>
          <a:xfrm>
            <a:off x="728412" y="2228813"/>
            <a:ext cx="10722476" cy="0"/>
          </a:xfrm>
          <a:prstGeom prst="line">
            <a:avLst/>
          </a:prstGeom>
          <a:noFill/>
          <a:ln w="12700" cap="sq">
            <a:solidFill>
              <a:schemeClr val="bg1">
                <a:lumMod val="85000"/>
              </a:schemeClr>
            </a:solidFill>
            <a:miter/>
          </a:ln>
        </p:spPr>
      </p:cxnSp>
      <p:sp>
        <p:nvSpPr>
          <p:cNvPr id="4" name="标题 1"/>
          <p:cNvSpPr txBox="1"/>
          <p:nvPr/>
        </p:nvSpPr>
        <p:spPr>
          <a:xfrm>
            <a:off x="914403" y="2101553"/>
            <a:ext cx="268220" cy="268220"/>
          </a:xfrm>
          <a:prstGeom prst="ellipse">
            <a:avLst/>
          </a:prstGeom>
          <a:solidFill>
            <a:schemeClr val="accent1">
              <a:lumMod val="40000"/>
              <a:lumOff val="60000"/>
            </a:schemeClr>
          </a:solidFill>
          <a:ln w="12700" cap="sq">
            <a:noFill/>
            <a:miter/>
          </a:ln>
        </p:spPr>
        <p:txBody>
          <a:bodyPr vert="horz" wrap="square" lIns="91440" tIns="45720" rIns="91440" bIns="45720" rtlCol="0" anchor="ctr"/>
          <a:lstStyle/>
          <a:p>
            <a:pPr algn="ctr">
              <a:lnSpc>
                <a:spcPct val="110000"/>
              </a:lnSpc>
            </a:pPr>
            <a:endParaRPr kumimoji="1" lang="zh-CN" altLang="en-US"/>
          </a:p>
        </p:txBody>
      </p:sp>
      <p:sp>
        <p:nvSpPr>
          <p:cNvPr id="5" name="标题 1"/>
          <p:cNvSpPr txBox="1"/>
          <p:nvPr/>
        </p:nvSpPr>
        <p:spPr>
          <a:xfrm>
            <a:off x="985084" y="2650957"/>
            <a:ext cx="3214771" cy="2630901"/>
          </a:xfrm>
          <a:custGeom>
            <a:avLst/>
            <a:gdLst>
              <a:gd name="connsiteX0" fmla="*/ 75367 w 3214771"/>
              <a:gd name="connsiteY0" fmla="*/ 0 h 2518606"/>
              <a:gd name="connsiteX1" fmla="*/ 150731 w 3214771"/>
              <a:gd name="connsiteY1" fmla="*/ 352925 h 2518606"/>
              <a:gd name="connsiteX2" fmla="*/ 2853817 w 3214771"/>
              <a:gd name="connsiteY2" fmla="*/ 352925 h 2518606"/>
              <a:gd name="connsiteX3" fmla="*/ 3214771 w 3214771"/>
              <a:gd name="connsiteY3" fmla="*/ 713879 h 2518606"/>
              <a:gd name="connsiteX4" fmla="*/ 3214771 w 3214771"/>
              <a:gd name="connsiteY4" fmla="*/ 2518606 h 2518606"/>
              <a:gd name="connsiteX5" fmla="*/ 360954 w 3214771"/>
              <a:gd name="connsiteY5" fmla="*/ 2518606 h 2518606"/>
              <a:gd name="connsiteX6" fmla="*/ 0 w 3214771"/>
              <a:gd name="connsiteY6" fmla="*/ 2157652 h 2518606"/>
              <a:gd name="connsiteX7" fmla="*/ 0 w 3214771"/>
              <a:gd name="connsiteY7" fmla="*/ 352925 h 2518606"/>
              <a:gd name="connsiteX8" fmla="*/ 2 w 3214771"/>
              <a:gd name="connsiteY8" fmla="*/ 352925 h 2518606"/>
            </a:gdLst>
            <a:ahLst/>
            <a:cxnLst/>
            <a:rect l="l" t="t" r="r" b="b"/>
            <a:pathLst>
              <a:path w="3214771" h="2518606">
                <a:moveTo>
                  <a:pt x="75367" y="0"/>
                </a:moveTo>
                <a:lnTo>
                  <a:pt x="150731" y="352925"/>
                </a:lnTo>
                <a:lnTo>
                  <a:pt x="2853817" y="352925"/>
                </a:lnTo>
                <a:cubicBezTo>
                  <a:pt x="3053166" y="352925"/>
                  <a:pt x="3214771" y="514530"/>
                  <a:pt x="3214771" y="713879"/>
                </a:cubicBezTo>
                <a:lnTo>
                  <a:pt x="3214771" y="2518606"/>
                </a:lnTo>
                <a:lnTo>
                  <a:pt x="360954" y="2518606"/>
                </a:lnTo>
                <a:cubicBezTo>
                  <a:pt x="161605" y="2518606"/>
                  <a:pt x="0" y="2357001"/>
                  <a:pt x="0" y="2157652"/>
                </a:cubicBezTo>
                <a:lnTo>
                  <a:pt x="0" y="352925"/>
                </a:lnTo>
                <a:lnTo>
                  <a:pt x="2" y="352925"/>
                </a:lnTo>
                <a:close/>
              </a:path>
            </a:pathLst>
          </a:custGeom>
          <a:solidFill>
            <a:schemeClr val="bg1"/>
          </a:solidFill>
          <a:ln w="12700" cap="sq">
            <a:solidFill>
              <a:schemeClr val="accent1"/>
            </a:solidFill>
            <a:miter/>
          </a:ln>
        </p:spPr>
        <p:txBody>
          <a:bodyPr vert="horz" wrap="square" lIns="91440" tIns="45720" rIns="91440" bIns="45720" rtlCol="0" anchor="ctr"/>
          <a:lstStyle/>
          <a:p>
            <a:pPr algn="ctr">
              <a:lnSpc>
                <a:spcPct val="110000"/>
              </a:lnSpc>
            </a:pPr>
            <a:endParaRPr kumimoji="1" lang="zh-CN" altLang="en-US"/>
          </a:p>
        </p:txBody>
      </p:sp>
      <p:sp>
        <p:nvSpPr>
          <p:cNvPr id="6" name="标题 1"/>
          <p:cNvSpPr txBox="1"/>
          <p:nvPr/>
        </p:nvSpPr>
        <p:spPr>
          <a:xfrm>
            <a:off x="4482263" y="2650957"/>
            <a:ext cx="3214771" cy="2630901"/>
          </a:xfrm>
          <a:custGeom>
            <a:avLst/>
            <a:gdLst>
              <a:gd name="connsiteX0" fmla="*/ 75367 w 3214771"/>
              <a:gd name="connsiteY0" fmla="*/ 0 h 2518606"/>
              <a:gd name="connsiteX1" fmla="*/ 150731 w 3214771"/>
              <a:gd name="connsiteY1" fmla="*/ 352925 h 2518606"/>
              <a:gd name="connsiteX2" fmla="*/ 2853817 w 3214771"/>
              <a:gd name="connsiteY2" fmla="*/ 352925 h 2518606"/>
              <a:gd name="connsiteX3" fmla="*/ 3214771 w 3214771"/>
              <a:gd name="connsiteY3" fmla="*/ 713879 h 2518606"/>
              <a:gd name="connsiteX4" fmla="*/ 3214771 w 3214771"/>
              <a:gd name="connsiteY4" fmla="*/ 2518606 h 2518606"/>
              <a:gd name="connsiteX5" fmla="*/ 360954 w 3214771"/>
              <a:gd name="connsiteY5" fmla="*/ 2518606 h 2518606"/>
              <a:gd name="connsiteX6" fmla="*/ 0 w 3214771"/>
              <a:gd name="connsiteY6" fmla="*/ 2157652 h 2518606"/>
              <a:gd name="connsiteX7" fmla="*/ 0 w 3214771"/>
              <a:gd name="connsiteY7" fmla="*/ 352925 h 2518606"/>
              <a:gd name="connsiteX8" fmla="*/ 3 w 3214771"/>
              <a:gd name="connsiteY8" fmla="*/ 352925 h 2518606"/>
            </a:gdLst>
            <a:ahLst/>
            <a:cxnLst/>
            <a:rect l="l" t="t" r="r" b="b"/>
            <a:pathLst>
              <a:path w="3214771" h="2518606">
                <a:moveTo>
                  <a:pt x="75367" y="0"/>
                </a:moveTo>
                <a:lnTo>
                  <a:pt x="150731" y="352925"/>
                </a:lnTo>
                <a:lnTo>
                  <a:pt x="2853817" y="352925"/>
                </a:lnTo>
                <a:cubicBezTo>
                  <a:pt x="3053166" y="352925"/>
                  <a:pt x="3214771" y="514530"/>
                  <a:pt x="3214771" y="713879"/>
                </a:cubicBezTo>
                <a:lnTo>
                  <a:pt x="3214771" y="2518606"/>
                </a:lnTo>
                <a:lnTo>
                  <a:pt x="360954" y="2518606"/>
                </a:lnTo>
                <a:cubicBezTo>
                  <a:pt x="161605" y="2518606"/>
                  <a:pt x="0" y="2357001"/>
                  <a:pt x="0" y="2157652"/>
                </a:cubicBezTo>
                <a:lnTo>
                  <a:pt x="0" y="352925"/>
                </a:lnTo>
                <a:lnTo>
                  <a:pt x="3" y="352925"/>
                </a:lnTo>
                <a:close/>
              </a:path>
            </a:pathLst>
          </a:custGeom>
          <a:solidFill>
            <a:schemeClr val="bg1"/>
          </a:solidFill>
          <a:ln w="12700" cap="sq">
            <a:solidFill>
              <a:schemeClr val="accent2"/>
            </a:solidFill>
            <a:miter/>
          </a:ln>
        </p:spPr>
        <p:txBody>
          <a:bodyPr vert="horz" wrap="square" lIns="91440" tIns="45720" rIns="91440" bIns="45720" rtlCol="0" anchor="ctr"/>
          <a:lstStyle/>
          <a:p>
            <a:pPr algn="ctr">
              <a:lnSpc>
                <a:spcPct val="110000"/>
              </a:lnSpc>
            </a:pPr>
            <a:endParaRPr kumimoji="1" lang="zh-CN" altLang="en-US"/>
          </a:p>
        </p:txBody>
      </p:sp>
      <p:sp>
        <p:nvSpPr>
          <p:cNvPr id="7" name="标题 1"/>
          <p:cNvSpPr txBox="1"/>
          <p:nvPr/>
        </p:nvSpPr>
        <p:spPr>
          <a:xfrm>
            <a:off x="7979442" y="2650957"/>
            <a:ext cx="3214771" cy="2630901"/>
          </a:xfrm>
          <a:custGeom>
            <a:avLst/>
            <a:gdLst>
              <a:gd name="connsiteX0" fmla="*/ 75367 w 3214771"/>
              <a:gd name="connsiteY0" fmla="*/ 0 h 2518606"/>
              <a:gd name="connsiteX1" fmla="*/ 150731 w 3214771"/>
              <a:gd name="connsiteY1" fmla="*/ 352925 h 2518606"/>
              <a:gd name="connsiteX2" fmla="*/ 2853817 w 3214771"/>
              <a:gd name="connsiteY2" fmla="*/ 352925 h 2518606"/>
              <a:gd name="connsiteX3" fmla="*/ 3214771 w 3214771"/>
              <a:gd name="connsiteY3" fmla="*/ 713879 h 2518606"/>
              <a:gd name="connsiteX4" fmla="*/ 3214771 w 3214771"/>
              <a:gd name="connsiteY4" fmla="*/ 2518606 h 2518606"/>
              <a:gd name="connsiteX5" fmla="*/ 360954 w 3214771"/>
              <a:gd name="connsiteY5" fmla="*/ 2518606 h 2518606"/>
              <a:gd name="connsiteX6" fmla="*/ 0 w 3214771"/>
              <a:gd name="connsiteY6" fmla="*/ 2157652 h 2518606"/>
              <a:gd name="connsiteX7" fmla="*/ 0 w 3214771"/>
              <a:gd name="connsiteY7" fmla="*/ 352925 h 2518606"/>
              <a:gd name="connsiteX8" fmla="*/ 3 w 3214771"/>
              <a:gd name="connsiteY8" fmla="*/ 352925 h 2518606"/>
            </a:gdLst>
            <a:ahLst/>
            <a:cxnLst/>
            <a:rect l="l" t="t" r="r" b="b"/>
            <a:pathLst>
              <a:path w="3214771" h="2518606">
                <a:moveTo>
                  <a:pt x="75367" y="0"/>
                </a:moveTo>
                <a:lnTo>
                  <a:pt x="150731" y="352925"/>
                </a:lnTo>
                <a:lnTo>
                  <a:pt x="2853817" y="352925"/>
                </a:lnTo>
                <a:cubicBezTo>
                  <a:pt x="3053166" y="352925"/>
                  <a:pt x="3214771" y="514530"/>
                  <a:pt x="3214771" y="713879"/>
                </a:cubicBezTo>
                <a:lnTo>
                  <a:pt x="3214771" y="2518606"/>
                </a:lnTo>
                <a:lnTo>
                  <a:pt x="360954" y="2518606"/>
                </a:lnTo>
                <a:cubicBezTo>
                  <a:pt x="161605" y="2518606"/>
                  <a:pt x="0" y="2357001"/>
                  <a:pt x="0" y="2157652"/>
                </a:cubicBezTo>
                <a:lnTo>
                  <a:pt x="0" y="352925"/>
                </a:lnTo>
                <a:lnTo>
                  <a:pt x="3" y="352925"/>
                </a:lnTo>
                <a:close/>
              </a:path>
            </a:pathLst>
          </a:custGeom>
          <a:solidFill>
            <a:schemeClr val="bg1"/>
          </a:solidFill>
          <a:ln w="12700" cap="sq">
            <a:solidFill>
              <a:schemeClr val="accent1"/>
            </a:solidFill>
            <a:miter/>
          </a:ln>
        </p:spPr>
        <p:txBody>
          <a:bodyPr vert="horz" wrap="square" lIns="91440" tIns="45720" rIns="91440" bIns="45720" rtlCol="0" anchor="ctr"/>
          <a:lstStyle/>
          <a:p>
            <a:pPr algn="ctr">
              <a:lnSpc>
                <a:spcPct val="110000"/>
              </a:lnSpc>
            </a:pPr>
            <a:endParaRPr kumimoji="1" lang="zh-CN" altLang="en-US"/>
          </a:p>
        </p:txBody>
      </p:sp>
      <p:sp>
        <p:nvSpPr>
          <p:cNvPr id="8" name="标题 1"/>
          <p:cNvSpPr txBox="1"/>
          <p:nvPr/>
        </p:nvSpPr>
        <p:spPr>
          <a:xfrm>
            <a:off x="1135406" y="3830899"/>
            <a:ext cx="2914126" cy="1319831"/>
          </a:xfrm>
          <a:prstGeom prst="rect">
            <a:avLst/>
          </a:prstGeom>
          <a:noFill/>
          <a:ln cap="sq">
            <a:noFill/>
          </a:ln>
        </p:spPr>
        <p:txBody>
          <a:bodyPr vert="horz" wrap="square" lIns="0" tIns="0" rIns="0" bIns="0" rtlCol="0" anchor="t"/>
          <a:lstStyle/>
          <a:p>
            <a:pPr algn="l">
              <a:lnSpc>
                <a:spcPct val="150000"/>
              </a:lnSpc>
            </a:pPr>
            <a:r>
              <a:rPr kumimoji="1" lang="en-US" altLang="zh-CN" sz="1400">
                <a:ln w="12700">
                  <a:noFill/>
                </a:ln>
                <a:solidFill>
                  <a:srgbClr val="262626">
                    <a:alpha val="100000"/>
                  </a:srgbClr>
                </a:solidFill>
                <a:latin typeface="Source Han Sans" panose="020B0400000000000000" charset="-122"/>
                <a:ea typeface="Source Han Sans" panose="020B0400000000000000" charset="-122"/>
                <a:cs typeface="Source Han Sans" panose="020B0400000000000000" charset="-122"/>
              </a:rPr>
              <a:t>自然风险包括自然灾害、恶劣天气等，可能导致货物损坏、延误等。</a:t>
            </a:r>
            <a:endParaRPr kumimoji="1" lang="zh-CN" altLang="en-US"/>
          </a:p>
        </p:txBody>
      </p:sp>
      <p:sp>
        <p:nvSpPr>
          <p:cNvPr id="9" name="标题 1"/>
          <p:cNvSpPr txBox="1"/>
          <p:nvPr/>
        </p:nvSpPr>
        <p:spPr>
          <a:xfrm>
            <a:off x="1135405" y="3103302"/>
            <a:ext cx="2914125" cy="649198"/>
          </a:xfrm>
          <a:prstGeom prst="rect">
            <a:avLst/>
          </a:prstGeom>
          <a:noFill/>
          <a:ln cap="sq">
            <a:noFill/>
          </a:ln>
        </p:spPr>
        <p:txBody>
          <a:bodyPr vert="horz" wrap="square" lIns="0" tIns="0" rIns="0" bIns="0" rtlCol="0" anchor="b"/>
          <a:lstStyle/>
          <a:p>
            <a:pPr algn="l">
              <a:lnSpc>
                <a:spcPct val="130000"/>
              </a:lnSpc>
            </a:pPr>
            <a:r>
              <a:rPr kumimoji="1" lang="en-US" altLang="zh-CN" sz="1600">
                <a:ln w="12700">
                  <a:noFill/>
                </a:ln>
                <a:solidFill>
                  <a:srgbClr val="265CEF">
                    <a:alpha val="100000"/>
                  </a:srgbClr>
                </a:solidFill>
                <a:latin typeface="Source Han Sans CN Bold" panose="020B0800000000000000" charset="-122"/>
                <a:ea typeface="Source Han Sans CN Bold" panose="020B0800000000000000" charset="-122"/>
                <a:cs typeface="Source Han Sans CN Bold" panose="020B0800000000000000" charset="-122"/>
              </a:rPr>
              <a:t>自然风险</a:t>
            </a:r>
            <a:endParaRPr kumimoji="1" lang="zh-CN" altLang="en-US"/>
          </a:p>
        </p:txBody>
      </p:sp>
      <p:sp>
        <p:nvSpPr>
          <p:cNvPr id="10" name="标题 1"/>
          <p:cNvSpPr txBox="1"/>
          <p:nvPr/>
        </p:nvSpPr>
        <p:spPr>
          <a:xfrm>
            <a:off x="4632585" y="3830899"/>
            <a:ext cx="2914126" cy="1325301"/>
          </a:xfrm>
          <a:prstGeom prst="rect">
            <a:avLst/>
          </a:prstGeom>
          <a:noFill/>
          <a:ln cap="sq">
            <a:noFill/>
          </a:ln>
        </p:spPr>
        <p:txBody>
          <a:bodyPr vert="horz" wrap="square" lIns="0" tIns="0" rIns="0" bIns="0" rtlCol="0" anchor="t"/>
          <a:lstStyle/>
          <a:p>
            <a:pPr algn="l">
              <a:lnSpc>
                <a:spcPct val="150000"/>
              </a:lnSpc>
            </a:pPr>
            <a:r>
              <a:rPr kumimoji="1" lang="en-US" altLang="zh-CN" sz="1400">
                <a:ln w="12700">
                  <a:noFill/>
                </a:ln>
                <a:solidFill>
                  <a:srgbClr val="262626">
                    <a:alpha val="100000"/>
                  </a:srgbClr>
                </a:solidFill>
                <a:latin typeface="Source Han Sans" panose="020B0400000000000000" charset="-122"/>
                <a:ea typeface="Source Han Sans" panose="020B0400000000000000" charset="-122"/>
                <a:cs typeface="Source Han Sans" panose="020B0400000000000000" charset="-122"/>
              </a:rPr>
              <a:t>人为风险包括运输过程中的操作失误、盗窃、欺诈等，可能导致货物丢失、损坏等。</a:t>
            </a:r>
            <a:endParaRPr kumimoji="1" lang="zh-CN" altLang="en-US"/>
          </a:p>
        </p:txBody>
      </p:sp>
      <p:sp>
        <p:nvSpPr>
          <p:cNvPr id="11" name="标题 1"/>
          <p:cNvSpPr txBox="1"/>
          <p:nvPr/>
        </p:nvSpPr>
        <p:spPr>
          <a:xfrm>
            <a:off x="4632584" y="3103302"/>
            <a:ext cx="2914125" cy="649198"/>
          </a:xfrm>
          <a:prstGeom prst="rect">
            <a:avLst/>
          </a:prstGeom>
          <a:noFill/>
          <a:ln cap="sq">
            <a:noFill/>
          </a:ln>
        </p:spPr>
        <p:txBody>
          <a:bodyPr vert="horz" wrap="square" lIns="0" tIns="0" rIns="0" bIns="0" rtlCol="0" anchor="b"/>
          <a:lstStyle/>
          <a:p>
            <a:pPr algn="l">
              <a:lnSpc>
                <a:spcPct val="130000"/>
              </a:lnSpc>
            </a:pPr>
            <a:r>
              <a:rPr kumimoji="1" lang="en-US" altLang="zh-CN" sz="1600">
                <a:ln w="12700">
                  <a:noFill/>
                </a:ln>
                <a:solidFill>
                  <a:srgbClr val="FFC000">
                    <a:alpha val="100000"/>
                  </a:srgbClr>
                </a:solidFill>
                <a:latin typeface="Source Han Sans CN Bold" panose="020B0800000000000000" charset="-122"/>
                <a:ea typeface="Source Han Sans CN Bold" panose="020B0800000000000000" charset="-122"/>
                <a:cs typeface="Source Han Sans CN Bold" panose="020B0800000000000000" charset="-122"/>
              </a:rPr>
              <a:t>人为风险</a:t>
            </a:r>
            <a:endParaRPr kumimoji="1" lang="zh-CN" altLang="en-US"/>
          </a:p>
        </p:txBody>
      </p:sp>
      <p:sp>
        <p:nvSpPr>
          <p:cNvPr id="12" name="标题 1"/>
          <p:cNvSpPr txBox="1"/>
          <p:nvPr/>
        </p:nvSpPr>
        <p:spPr>
          <a:xfrm>
            <a:off x="8129764" y="3830898"/>
            <a:ext cx="2914126" cy="1325302"/>
          </a:xfrm>
          <a:prstGeom prst="rect">
            <a:avLst/>
          </a:prstGeom>
          <a:noFill/>
          <a:ln cap="sq">
            <a:noFill/>
          </a:ln>
        </p:spPr>
        <p:txBody>
          <a:bodyPr vert="horz" wrap="square" lIns="0" tIns="0" rIns="0" bIns="0" rtlCol="0" anchor="t"/>
          <a:lstStyle/>
          <a:p>
            <a:pPr algn="l">
              <a:lnSpc>
                <a:spcPct val="150000"/>
              </a:lnSpc>
            </a:pPr>
            <a:r>
              <a:rPr kumimoji="1" lang="en-US" altLang="zh-CN" sz="1400">
                <a:ln w="12700">
                  <a:noFill/>
                </a:ln>
                <a:solidFill>
                  <a:srgbClr val="262626">
                    <a:alpha val="100000"/>
                  </a:srgbClr>
                </a:solidFill>
                <a:latin typeface="Source Han Sans" panose="020B0400000000000000" charset="-122"/>
                <a:ea typeface="Source Han Sans" panose="020B0400000000000000" charset="-122"/>
                <a:cs typeface="Source Han Sans" panose="020B0400000000000000" charset="-122"/>
              </a:rPr>
              <a:t>风险防范措施包括选择合适的运输方式、购买运输保险、加强货物包装等。</a:t>
            </a:r>
            <a:endParaRPr kumimoji="1" lang="zh-CN" altLang="en-US"/>
          </a:p>
        </p:txBody>
      </p:sp>
      <p:sp>
        <p:nvSpPr>
          <p:cNvPr id="13" name="标题 1"/>
          <p:cNvSpPr txBox="1"/>
          <p:nvPr/>
        </p:nvSpPr>
        <p:spPr>
          <a:xfrm>
            <a:off x="8129763" y="3103302"/>
            <a:ext cx="2914125" cy="649198"/>
          </a:xfrm>
          <a:prstGeom prst="rect">
            <a:avLst/>
          </a:prstGeom>
          <a:noFill/>
          <a:ln cap="sq">
            <a:noFill/>
          </a:ln>
        </p:spPr>
        <p:txBody>
          <a:bodyPr vert="horz" wrap="square" lIns="0" tIns="0" rIns="0" bIns="0" rtlCol="0" anchor="b"/>
          <a:lstStyle/>
          <a:p>
            <a:pPr algn="l">
              <a:lnSpc>
                <a:spcPct val="130000"/>
              </a:lnSpc>
            </a:pPr>
            <a:r>
              <a:rPr kumimoji="1" lang="en-US" altLang="zh-CN" sz="1600">
                <a:ln w="12700">
                  <a:noFill/>
                </a:ln>
                <a:solidFill>
                  <a:srgbClr val="265CEF">
                    <a:alpha val="100000"/>
                  </a:srgbClr>
                </a:solidFill>
                <a:latin typeface="Source Han Sans CN Bold" panose="020B0800000000000000" charset="-122"/>
                <a:ea typeface="Source Han Sans CN Bold" panose="020B0800000000000000" charset="-122"/>
                <a:cs typeface="Source Han Sans CN Bold" panose="020B0800000000000000" charset="-122"/>
              </a:rPr>
              <a:t>风险防范</a:t>
            </a:r>
            <a:endParaRPr kumimoji="1" lang="zh-CN" altLang="en-US"/>
          </a:p>
        </p:txBody>
      </p:sp>
      <p:sp>
        <p:nvSpPr>
          <p:cNvPr id="14" name="标题 1"/>
          <p:cNvSpPr txBox="1"/>
          <p:nvPr/>
        </p:nvSpPr>
        <p:spPr>
          <a:xfrm>
            <a:off x="973353" y="2160503"/>
            <a:ext cx="150321" cy="150321"/>
          </a:xfrm>
          <a:prstGeom prst="ellipse">
            <a:avLst/>
          </a:prstGeom>
          <a:solidFill>
            <a:schemeClr val="accent1"/>
          </a:solidFill>
          <a:ln w="12700" cap="sq">
            <a:noFill/>
            <a:miter/>
          </a:ln>
        </p:spPr>
        <p:txBody>
          <a:bodyPr vert="horz" wrap="square" lIns="91440" tIns="45720" rIns="91440" bIns="45720" rtlCol="0" anchor="ctr"/>
          <a:lstStyle/>
          <a:p>
            <a:pPr algn="ctr">
              <a:lnSpc>
                <a:spcPct val="110000"/>
              </a:lnSpc>
            </a:pPr>
            <a:endParaRPr kumimoji="1" lang="zh-CN" altLang="en-US"/>
          </a:p>
        </p:txBody>
      </p:sp>
      <p:sp>
        <p:nvSpPr>
          <p:cNvPr id="15" name="标题 1"/>
          <p:cNvSpPr txBox="1"/>
          <p:nvPr/>
        </p:nvSpPr>
        <p:spPr>
          <a:xfrm>
            <a:off x="973353" y="2160503"/>
            <a:ext cx="150321" cy="150321"/>
          </a:xfrm>
          <a:prstGeom prst="ellipse">
            <a:avLst/>
          </a:prstGeom>
          <a:solidFill>
            <a:schemeClr val="accent1"/>
          </a:solidFill>
          <a:ln w="12700" cap="sq">
            <a:noFill/>
            <a:miter/>
          </a:ln>
        </p:spPr>
        <p:txBody>
          <a:bodyPr vert="horz" wrap="square" lIns="91440" tIns="45720" rIns="91440" bIns="45720" rtlCol="0" anchor="ctr"/>
          <a:lstStyle/>
          <a:p>
            <a:pPr algn="ctr">
              <a:lnSpc>
                <a:spcPct val="110000"/>
              </a:lnSpc>
            </a:pPr>
            <a:endParaRPr kumimoji="1" lang="zh-CN" altLang="en-US"/>
          </a:p>
        </p:txBody>
      </p:sp>
      <p:sp>
        <p:nvSpPr>
          <p:cNvPr id="16" name="标题 1"/>
          <p:cNvSpPr txBox="1"/>
          <p:nvPr/>
        </p:nvSpPr>
        <p:spPr>
          <a:xfrm>
            <a:off x="4411582" y="2101553"/>
            <a:ext cx="268220" cy="268220"/>
          </a:xfrm>
          <a:prstGeom prst="ellipse">
            <a:avLst/>
          </a:prstGeom>
          <a:solidFill>
            <a:schemeClr val="accent2">
              <a:lumMod val="20000"/>
              <a:lumOff val="80000"/>
            </a:schemeClr>
          </a:solidFill>
          <a:ln w="12700" cap="sq">
            <a:noFill/>
            <a:miter/>
          </a:ln>
        </p:spPr>
        <p:txBody>
          <a:bodyPr vert="horz" wrap="square" lIns="91440" tIns="45720" rIns="91440" bIns="45720" rtlCol="0" anchor="ctr"/>
          <a:lstStyle/>
          <a:p>
            <a:pPr algn="ctr">
              <a:lnSpc>
                <a:spcPct val="110000"/>
              </a:lnSpc>
            </a:pPr>
            <a:endParaRPr kumimoji="1" lang="zh-CN" altLang="en-US"/>
          </a:p>
        </p:txBody>
      </p:sp>
      <p:sp>
        <p:nvSpPr>
          <p:cNvPr id="17" name="标题 1"/>
          <p:cNvSpPr txBox="1"/>
          <p:nvPr/>
        </p:nvSpPr>
        <p:spPr>
          <a:xfrm>
            <a:off x="4470532" y="2160503"/>
            <a:ext cx="150321" cy="150321"/>
          </a:xfrm>
          <a:prstGeom prst="ellipse">
            <a:avLst/>
          </a:prstGeom>
          <a:solidFill>
            <a:schemeClr val="accent2"/>
          </a:solidFill>
          <a:ln w="12700" cap="sq">
            <a:noFill/>
            <a:miter/>
          </a:ln>
        </p:spPr>
        <p:txBody>
          <a:bodyPr vert="horz" wrap="square" lIns="91440" tIns="45720" rIns="91440" bIns="45720" rtlCol="0" anchor="ctr"/>
          <a:lstStyle/>
          <a:p>
            <a:pPr algn="ctr">
              <a:lnSpc>
                <a:spcPct val="110000"/>
              </a:lnSpc>
            </a:pPr>
            <a:endParaRPr kumimoji="1" lang="zh-CN" altLang="en-US"/>
          </a:p>
        </p:txBody>
      </p:sp>
      <p:sp>
        <p:nvSpPr>
          <p:cNvPr id="18" name="标题 1"/>
          <p:cNvSpPr txBox="1"/>
          <p:nvPr/>
        </p:nvSpPr>
        <p:spPr>
          <a:xfrm>
            <a:off x="7908761" y="2101553"/>
            <a:ext cx="268220" cy="268220"/>
          </a:xfrm>
          <a:prstGeom prst="ellipse">
            <a:avLst/>
          </a:prstGeom>
          <a:solidFill>
            <a:schemeClr val="accent1">
              <a:lumMod val="40000"/>
              <a:lumOff val="60000"/>
            </a:schemeClr>
          </a:solidFill>
          <a:ln w="12700" cap="sq">
            <a:noFill/>
            <a:miter/>
          </a:ln>
        </p:spPr>
        <p:txBody>
          <a:bodyPr vert="horz" wrap="square" lIns="91440" tIns="45720" rIns="91440" bIns="45720" rtlCol="0" anchor="ctr"/>
          <a:lstStyle/>
          <a:p>
            <a:pPr algn="ctr">
              <a:lnSpc>
                <a:spcPct val="110000"/>
              </a:lnSpc>
            </a:pPr>
            <a:endParaRPr kumimoji="1" lang="zh-CN" altLang="en-US"/>
          </a:p>
        </p:txBody>
      </p:sp>
      <p:sp>
        <p:nvSpPr>
          <p:cNvPr id="19" name="标题 1"/>
          <p:cNvSpPr txBox="1"/>
          <p:nvPr/>
        </p:nvSpPr>
        <p:spPr>
          <a:xfrm>
            <a:off x="7967711" y="2160503"/>
            <a:ext cx="150321" cy="150321"/>
          </a:xfrm>
          <a:prstGeom prst="ellipse">
            <a:avLst/>
          </a:prstGeom>
          <a:solidFill>
            <a:schemeClr val="accent1"/>
          </a:solidFill>
          <a:ln w="12700" cap="sq">
            <a:noFill/>
            <a:miter/>
          </a:ln>
        </p:spPr>
        <p:txBody>
          <a:bodyPr vert="horz" wrap="square" lIns="91440" tIns="45720" rIns="91440" bIns="45720" rtlCol="0" anchor="ctr"/>
          <a:lstStyle/>
          <a:p>
            <a:pPr algn="ctr">
              <a:lnSpc>
                <a:spcPct val="110000"/>
              </a:lnSpc>
            </a:pPr>
            <a:endParaRPr kumimoji="1" lang="zh-CN" altLang="en-US"/>
          </a:p>
        </p:txBody>
      </p:sp>
      <p:sp>
        <p:nvSpPr>
          <p:cNvPr id="20" name="标题 1"/>
          <p:cNvSpPr txBox="1"/>
          <p:nvPr/>
        </p:nvSpPr>
        <p:spPr>
          <a:xfrm>
            <a:off x="7967711" y="2160503"/>
            <a:ext cx="150321" cy="150321"/>
          </a:xfrm>
          <a:prstGeom prst="ellipse">
            <a:avLst/>
          </a:prstGeom>
          <a:solidFill>
            <a:schemeClr val="accent1"/>
          </a:solidFill>
          <a:ln w="12700" cap="sq">
            <a:noFill/>
            <a:miter/>
          </a:ln>
        </p:spPr>
        <p:txBody>
          <a:bodyPr vert="horz" wrap="square" lIns="91440" tIns="45720" rIns="91440" bIns="45720" rtlCol="0" anchor="ctr"/>
          <a:lstStyle/>
          <a:p>
            <a:pPr algn="ctr">
              <a:lnSpc>
                <a:spcPct val="110000"/>
              </a:lnSpc>
            </a:pPr>
            <a:endParaRPr kumimoji="1" lang="zh-CN" altLang="en-US"/>
          </a:p>
        </p:txBody>
      </p:sp>
      <p:sp>
        <p:nvSpPr>
          <p:cNvPr id="21" name="标题 1"/>
          <p:cNvSpPr txBox="1"/>
          <p:nvPr/>
        </p:nvSpPr>
        <p:spPr>
          <a:xfrm>
            <a:off x="278800" y="246413"/>
            <a:ext cx="9379603" cy="720000"/>
          </a:xfrm>
          <a:prstGeom prst="rect">
            <a:avLst/>
          </a:prstGeom>
          <a:solidFill>
            <a:schemeClr val="bg1"/>
          </a:solidFill>
          <a:ln w="12700" cap="sq">
            <a:noFill/>
            <a:miter/>
          </a:ln>
          <a:effectLst>
            <a:outerShdw blurRad="165100" sx="102000" sy="102000" algn="ctr" rotWithShape="0">
              <a:srgbClr val="000000">
                <a:alpha val="10000"/>
              </a:srgbClr>
            </a:outerShdw>
          </a:effectLst>
        </p:spPr>
        <p:txBody>
          <a:bodyPr vert="horz" wrap="square" lIns="91440" tIns="45720" rIns="91440" bIns="45720" rtlCol="0" anchor="ctr"/>
          <a:lstStyle/>
          <a:p>
            <a:pPr algn="ctr">
              <a:lnSpc>
                <a:spcPct val="110000"/>
              </a:lnSpc>
            </a:pPr>
            <a:endParaRPr kumimoji="1" lang="zh-CN" altLang="en-US"/>
          </a:p>
        </p:txBody>
      </p:sp>
      <p:sp>
        <p:nvSpPr>
          <p:cNvPr id="22" name="标题 1"/>
          <p:cNvSpPr txBox="1"/>
          <p:nvPr/>
        </p:nvSpPr>
        <p:spPr>
          <a:xfrm>
            <a:off x="561368" y="380389"/>
            <a:ext cx="8060758" cy="461665"/>
          </a:xfrm>
          <a:prstGeom prst="rect">
            <a:avLst/>
          </a:prstGeom>
          <a:noFill/>
          <a:ln cap="sq">
            <a:noFill/>
          </a:ln>
        </p:spPr>
        <p:txBody>
          <a:bodyPr vert="horz" wrap="square" lIns="91440" tIns="45720" rIns="91440" bIns="45720" rtlCol="0" anchor="t"/>
          <a:lstStyle/>
          <a:p>
            <a:pPr algn="l">
              <a:lnSpc>
                <a:spcPct val="110000"/>
              </a:lnSpc>
            </a:pPr>
            <a:r>
              <a:rPr kumimoji="1" lang="en-US" altLang="zh-CN" sz="2400">
                <a:ln w="12700">
                  <a:noFill/>
                </a:ln>
                <a:solidFill>
                  <a:srgbClr val="000000">
                    <a:alpha val="100000"/>
                  </a:srgbClr>
                </a:solidFill>
                <a:latin typeface="Source Han Sans CN Bold" panose="020B0800000000000000" charset="-122"/>
                <a:ea typeface="Source Han Sans CN Bold" panose="020B0800000000000000" charset="-122"/>
                <a:cs typeface="Source Han Sans CN Bold" panose="020B0800000000000000" charset="-122"/>
              </a:rPr>
              <a:t>运输风险</a:t>
            </a:r>
            <a:endParaRPr kumimoji="1" lang="zh-CN" altLang="en-US"/>
          </a:p>
        </p:txBody>
      </p:sp>
      <p:sp>
        <p:nvSpPr>
          <p:cNvPr id="23" name="标题 1"/>
          <p:cNvSpPr txBox="1"/>
          <p:nvPr/>
        </p:nvSpPr>
        <p:spPr>
          <a:xfrm>
            <a:off x="272243" y="225304"/>
            <a:ext cx="257347" cy="517646"/>
          </a:xfrm>
          <a:prstGeom prst="rect">
            <a:avLst/>
          </a:prstGeom>
          <a:solidFill>
            <a:schemeClr val="accent1"/>
          </a:solidFill>
          <a:ln w="12700" cap="sq">
            <a:noFill/>
            <a:miter/>
          </a:ln>
        </p:spPr>
        <p:txBody>
          <a:bodyPr vert="horz" wrap="square" lIns="91440" tIns="45720" rIns="91440" bIns="45720" rtlCol="0" anchor="ctr"/>
          <a:lstStyle/>
          <a:p>
            <a:pPr algn="ctr">
              <a:lnSpc>
                <a:spcPct val="110000"/>
              </a:lnSpc>
            </a:pPr>
            <a:endParaRPr kumimoji="1" lang="zh-CN" altLang="en-US"/>
          </a:p>
        </p:txBody>
      </p:sp>
      <p:sp>
        <p:nvSpPr>
          <p:cNvPr id="24" name="标题 1"/>
          <p:cNvSpPr txBox="1"/>
          <p:nvPr/>
        </p:nvSpPr>
        <p:spPr>
          <a:xfrm>
            <a:off x="272243" y="88785"/>
            <a:ext cx="257347" cy="98499"/>
          </a:xfrm>
          <a:prstGeom prst="rect">
            <a:avLst/>
          </a:prstGeom>
          <a:solidFill>
            <a:schemeClr val="accent1">
              <a:lumMod val="60000"/>
              <a:lumOff val="40000"/>
            </a:schemeClr>
          </a:solidFill>
          <a:ln w="12700" cap="sq">
            <a:noFill/>
            <a:miter/>
          </a:ln>
        </p:spPr>
        <p:txBody>
          <a:bodyPr vert="horz" wrap="square" lIns="91440" tIns="45720" rIns="91440" bIns="45720" rtlCol="0" anchor="ctr"/>
          <a:lstStyle/>
          <a:p>
            <a:pPr algn="ctr">
              <a:lnSpc>
                <a:spcPct val="110000"/>
              </a:lnSpc>
            </a:pPr>
            <a:endParaRPr kumimoji="1" lang="zh-CN" altLang="en-US"/>
          </a:p>
        </p:txBody>
      </p:sp>
      <p:sp>
        <p:nvSpPr>
          <p:cNvPr id="25" name="标题 1"/>
          <p:cNvSpPr txBox="1"/>
          <p:nvPr/>
        </p:nvSpPr>
        <p:spPr>
          <a:xfrm>
            <a:off x="272243" y="0"/>
            <a:ext cx="257347" cy="55028"/>
          </a:xfrm>
          <a:prstGeom prst="rect">
            <a:avLst/>
          </a:prstGeom>
          <a:solidFill>
            <a:schemeClr val="accent1">
              <a:lumMod val="20000"/>
              <a:lumOff val="80000"/>
            </a:schemeClr>
          </a:solidFill>
          <a:ln w="12700" cap="sq">
            <a:noFill/>
            <a:miter/>
          </a:ln>
        </p:spPr>
        <p:txBody>
          <a:bodyPr vert="horz" wrap="square" lIns="91440" tIns="45720" rIns="91440" bIns="45720" rtlCol="0" anchor="ctr"/>
          <a:lstStyle/>
          <a:p>
            <a:pPr algn="ctr">
              <a:lnSpc>
                <a:spcPct val="110000"/>
              </a:lnSpc>
            </a:pPr>
            <a:endParaRPr kumimoji="1" lang="zh-CN" altLang="en-US"/>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 name="图片 1"/>
          <p:cNvPicPr>
            <a:picLocks noChangeAspect="1"/>
          </p:cNvPicPr>
          <p:nvPr/>
        </p:nvPicPr>
        <p:blipFill>
          <a:blip r:embed="rId1">
            <a:alphaModFix amt="100000"/>
          </a:blip>
          <a:srcRect/>
          <a:stretch>
            <a:fillRect/>
          </a:stretch>
        </p:blipFill>
        <p:spPr>
          <a:xfrm flipH="1">
            <a:off x="-1115" y="288"/>
            <a:ext cx="12192000" cy="6857423"/>
          </a:xfrm>
          <a:prstGeom prst="rect">
            <a:avLst/>
          </a:prstGeom>
          <a:noFill/>
          <a:ln>
            <a:noFill/>
          </a:ln>
        </p:spPr>
      </p:pic>
      <p:pic>
        <p:nvPicPr>
          <p:cNvPr id="3" name="图片 2"/>
          <p:cNvPicPr>
            <a:picLocks noChangeAspect="1"/>
          </p:cNvPicPr>
          <p:nvPr/>
        </p:nvPicPr>
        <p:blipFill>
          <a:blip r:embed="rId2">
            <a:alphaModFix amt="100000"/>
          </a:blip>
          <a:srcRect l="14338" r="14338"/>
          <a:stretch>
            <a:fillRect/>
          </a:stretch>
        </p:blipFill>
        <p:spPr>
          <a:xfrm flipH="1">
            <a:off x="8617" y="1104697"/>
            <a:ext cx="5489308" cy="5797195"/>
          </a:xfrm>
          <a:custGeom>
            <a:avLst/>
            <a:gdLst>
              <a:gd name="connsiteX0" fmla="*/ 0 w 5489308"/>
              <a:gd name="connsiteY0" fmla="*/ 0 h 5797195"/>
              <a:gd name="connsiteX1" fmla="*/ 5489308 w 5489308"/>
              <a:gd name="connsiteY1" fmla="*/ 0 h 5797195"/>
              <a:gd name="connsiteX2" fmla="*/ 5489308 w 5489308"/>
              <a:gd name="connsiteY2" fmla="*/ 5797195 h 5797195"/>
              <a:gd name="connsiteX3" fmla="*/ 346202 w 5489308"/>
              <a:gd name="connsiteY3" fmla="*/ 5797195 h 5797195"/>
              <a:gd name="connsiteX4" fmla="*/ 2239839 w 5489308"/>
              <a:gd name="connsiteY4" fmla="*/ 3141372 h 5797195"/>
            </a:gdLst>
            <a:ahLst/>
            <a:cxnLst/>
            <a:rect l="l" t="t" r="r" b="b"/>
            <a:pathLst>
              <a:path w="5489308" h="5797195">
                <a:moveTo>
                  <a:pt x="0" y="0"/>
                </a:moveTo>
                <a:lnTo>
                  <a:pt x="5489308" y="0"/>
                </a:lnTo>
                <a:lnTo>
                  <a:pt x="5489308" y="5797195"/>
                </a:lnTo>
                <a:lnTo>
                  <a:pt x="346202" y="5797195"/>
                </a:lnTo>
                <a:lnTo>
                  <a:pt x="2239839" y="3141372"/>
                </a:lnTo>
                <a:close/>
              </a:path>
            </a:pathLst>
          </a:custGeom>
          <a:noFill/>
          <a:ln>
            <a:noFill/>
          </a:ln>
        </p:spPr>
      </p:pic>
      <p:sp>
        <p:nvSpPr>
          <p:cNvPr id="4" name="标题 1"/>
          <p:cNvSpPr txBox="1"/>
          <p:nvPr/>
        </p:nvSpPr>
        <p:spPr>
          <a:xfrm rot="5400000" flipH="1">
            <a:off x="-565869" y="4049570"/>
            <a:ext cx="3392782" cy="2350363"/>
          </a:xfrm>
          <a:custGeom>
            <a:avLst/>
            <a:gdLst>
              <a:gd name="connsiteX0" fmla="*/ 3392782 w 3392782"/>
              <a:gd name="connsiteY0" fmla="*/ 2350363 h 2350363"/>
              <a:gd name="connsiteX1" fmla="*/ 0 w 3392782"/>
              <a:gd name="connsiteY1" fmla="*/ 2350363 h 2350363"/>
              <a:gd name="connsiteX2" fmla="*/ 0 w 3392782"/>
              <a:gd name="connsiteY2" fmla="*/ 0 h 2350363"/>
            </a:gdLst>
            <a:ahLst/>
            <a:cxnLst/>
            <a:rect l="l" t="t" r="r" b="b"/>
            <a:pathLst>
              <a:path w="3392782" h="2350363">
                <a:moveTo>
                  <a:pt x="3392782" y="2350363"/>
                </a:moveTo>
                <a:lnTo>
                  <a:pt x="0" y="2350363"/>
                </a:lnTo>
                <a:lnTo>
                  <a:pt x="0" y="0"/>
                </a:lnTo>
                <a:close/>
              </a:path>
            </a:pathLst>
          </a:custGeom>
          <a:solidFill>
            <a:schemeClr val="accent1">
              <a:lumMod val="20000"/>
              <a:lumOff val="80000"/>
              <a:alpha val="78000"/>
            </a:schemeClr>
          </a:solidFill>
          <a:ln w="12700" cap="sq">
            <a:noFill/>
            <a:miter/>
          </a:ln>
        </p:spPr>
        <p:txBody>
          <a:bodyPr vert="horz" wrap="square" lIns="91440" tIns="45720" rIns="91440" bIns="45720" rtlCol="0" anchor="ctr"/>
          <a:lstStyle/>
          <a:p>
            <a:pPr algn="ctr">
              <a:lnSpc>
                <a:spcPct val="110000"/>
              </a:lnSpc>
            </a:pPr>
            <a:endParaRPr kumimoji="1" lang="zh-CN" altLang="en-US"/>
          </a:p>
        </p:txBody>
      </p:sp>
      <p:sp>
        <p:nvSpPr>
          <p:cNvPr id="7" name="标题 1"/>
          <p:cNvSpPr txBox="1"/>
          <p:nvPr/>
        </p:nvSpPr>
        <p:spPr>
          <a:xfrm flipV="1">
            <a:off x="1446279" y="4314445"/>
            <a:ext cx="3775691" cy="2647700"/>
          </a:xfrm>
          <a:custGeom>
            <a:avLst/>
            <a:gdLst>
              <a:gd name="connsiteX0" fmla="*/ 0 w 3775691"/>
              <a:gd name="connsiteY0" fmla="*/ 0 h 2647700"/>
              <a:gd name="connsiteX1" fmla="*/ 3775691 w 3775691"/>
              <a:gd name="connsiteY1" fmla="*/ 0 h 2647700"/>
              <a:gd name="connsiteX2" fmla="*/ 1887846 w 3775691"/>
              <a:gd name="connsiteY2" fmla="*/ 2647700 h 2647700"/>
            </a:gdLst>
            <a:ahLst/>
            <a:cxnLst/>
            <a:rect l="l" t="t" r="r" b="b"/>
            <a:pathLst>
              <a:path w="3775691" h="2647700">
                <a:moveTo>
                  <a:pt x="0" y="0"/>
                </a:moveTo>
                <a:lnTo>
                  <a:pt x="3775691" y="0"/>
                </a:lnTo>
                <a:lnTo>
                  <a:pt x="1887846" y="2647700"/>
                </a:lnTo>
                <a:close/>
              </a:path>
            </a:pathLst>
          </a:custGeom>
          <a:gradFill>
            <a:gsLst>
              <a:gs pos="0">
                <a:schemeClr val="accent1">
                  <a:alpha val="0"/>
                </a:schemeClr>
              </a:gs>
              <a:gs pos="100000">
                <a:schemeClr val="accent1">
                  <a:lumMod val="60000"/>
                  <a:lumOff val="40000"/>
                </a:schemeClr>
              </a:gs>
            </a:gsLst>
            <a:lin ang="16200000" scaled="0"/>
          </a:gradFill>
          <a:ln w="12700" cap="sq">
            <a:noFill/>
            <a:miter/>
          </a:ln>
        </p:spPr>
        <p:txBody>
          <a:bodyPr vert="horz" wrap="square" lIns="91440" tIns="45720" rIns="91440" bIns="45720" rtlCol="0" anchor="ctr"/>
          <a:lstStyle/>
          <a:p>
            <a:pPr algn="ctr">
              <a:lnSpc>
                <a:spcPct val="110000"/>
              </a:lnSpc>
            </a:pPr>
            <a:endParaRPr kumimoji="1" lang="zh-CN" altLang="en-US"/>
          </a:p>
        </p:txBody>
      </p:sp>
      <p:sp>
        <p:nvSpPr>
          <p:cNvPr id="8" name="标题 1"/>
          <p:cNvSpPr txBox="1"/>
          <p:nvPr/>
        </p:nvSpPr>
        <p:spPr>
          <a:xfrm>
            <a:off x="-114300" y="-2849"/>
            <a:ext cx="3100353" cy="2174120"/>
          </a:xfrm>
          <a:custGeom>
            <a:avLst/>
            <a:gdLst>
              <a:gd name="connsiteX0" fmla="*/ 0 w 3775691"/>
              <a:gd name="connsiteY0" fmla="*/ 0 h 2647700"/>
              <a:gd name="connsiteX1" fmla="*/ 3775691 w 3775691"/>
              <a:gd name="connsiteY1" fmla="*/ 0 h 2647700"/>
              <a:gd name="connsiteX2" fmla="*/ 1887846 w 3775691"/>
              <a:gd name="connsiteY2" fmla="*/ 2647700 h 2647700"/>
            </a:gdLst>
            <a:ahLst/>
            <a:cxnLst/>
            <a:rect l="l" t="t" r="r" b="b"/>
            <a:pathLst>
              <a:path w="3775691" h="2647700">
                <a:moveTo>
                  <a:pt x="0" y="0"/>
                </a:moveTo>
                <a:lnTo>
                  <a:pt x="3775691" y="0"/>
                </a:lnTo>
                <a:lnTo>
                  <a:pt x="1887846" y="2647700"/>
                </a:lnTo>
                <a:close/>
              </a:path>
            </a:pathLst>
          </a:custGeom>
          <a:gradFill>
            <a:gsLst>
              <a:gs pos="0">
                <a:schemeClr val="accent1"/>
              </a:gs>
              <a:gs pos="100000">
                <a:schemeClr val="accent1">
                  <a:lumMod val="60000"/>
                  <a:lumOff val="40000"/>
                  <a:alpha val="0"/>
                </a:schemeClr>
              </a:gs>
            </a:gsLst>
            <a:lin ang="5400000" scaled="0"/>
          </a:gradFill>
          <a:ln w="12700" cap="sq">
            <a:noFill/>
            <a:miter/>
          </a:ln>
        </p:spPr>
        <p:txBody>
          <a:bodyPr vert="horz" wrap="square" lIns="91440" tIns="45720" rIns="91440" bIns="45720" rtlCol="0" anchor="ctr"/>
          <a:lstStyle/>
          <a:p>
            <a:pPr algn="ctr">
              <a:lnSpc>
                <a:spcPct val="110000"/>
              </a:lnSpc>
            </a:pPr>
            <a:endParaRPr kumimoji="1" lang="zh-CN" altLang="en-US"/>
          </a:p>
        </p:txBody>
      </p:sp>
      <p:sp>
        <p:nvSpPr>
          <p:cNvPr id="10" name="标题 1"/>
          <p:cNvSpPr txBox="1"/>
          <p:nvPr/>
        </p:nvSpPr>
        <p:spPr>
          <a:xfrm flipH="1">
            <a:off x="9600457" y="5373425"/>
            <a:ext cx="1127243" cy="907579"/>
          </a:xfrm>
          <a:custGeom>
            <a:avLst/>
            <a:gdLst>
              <a:gd name="connsiteX0" fmla="*/ 46543 w 1127243"/>
              <a:gd name="connsiteY0" fmla="*/ 814495 h 907579"/>
              <a:gd name="connsiteX1" fmla="*/ 0 w 1127243"/>
              <a:gd name="connsiteY1" fmla="*/ 861037 h 907579"/>
              <a:gd name="connsiteX2" fmla="*/ 46543 w 1127243"/>
              <a:gd name="connsiteY2" fmla="*/ 907579 h 907579"/>
              <a:gd name="connsiteX3" fmla="*/ 93086 w 1127243"/>
              <a:gd name="connsiteY3" fmla="*/ 861037 h 907579"/>
              <a:gd name="connsiteX4" fmla="*/ 46543 w 1127243"/>
              <a:gd name="connsiteY4" fmla="*/ 814495 h 907579"/>
              <a:gd name="connsiteX5" fmla="*/ 305082 w 1127243"/>
              <a:gd name="connsiteY5" fmla="*/ 814495 h 907579"/>
              <a:gd name="connsiteX6" fmla="*/ 258539 w 1127243"/>
              <a:gd name="connsiteY6" fmla="*/ 861037 h 907579"/>
              <a:gd name="connsiteX7" fmla="*/ 305082 w 1127243"/>
              <a:gd name="connsiteY7" fmla="*/ 907579 h 907579"/>
              <a:gd name="connsiteX8" fmla="*/ 351625 w 1127243"/>
              <a:gd name="connsiteY8" fmla="*/ 861037 h 907579"/>
              <a:gd name="connsiteX9" fmla="*/ 305082 w 1127243"/>
              <a:gd name="connsiteY9" fmla="*/ 814495 h 907579"/>
              <a:gd name="connsiteX10" fmla="*/ 563622 w 1127243"/>
              <a:gd name="connsiteY10" fmla="*/ 814495 h 907579"/>
              <a:gd name="connsiteX11" fmla="*/ 517079 w 1127243"/>
              <a:gd name="connsiteY11" fmla="*/ 861037 h 907579"/>
              <a:gd name="connsiteX12" fmla="*/ 563622 w 1127243"/>
              <a:gd name="connsiteY12" fmla="*/ 907579 h 907579"/>
              <a:gd name="connsiteX13" fmla="*/ 610165 w 1127243"/>
              <a:gd name="connsiteY13" fmla="*/ 861037 h 907579"/>
              <a:gd name="connsiteX14" fmla="*/ 563622 w 1127243"/>
              <a:gd name="connsiteY14" fmla="*/ 814495 h 907579"/>
              <a:gd name="connsiteX15" fmla="*/ 822162 w 1127243"/>
              <a:gd name="connsiteY15" fmla="*/ 814495 h 907579"/>
              <a:gd name="connsiteX16" fmla="*/ 775619 w 1127243"/>
              <a:gd name="connsiteY16" fmla="*/ 861037 h 907579"/>
              <a:gd name="connsiteX17" fmla="*/ 822162 w 1127243"/>
              <a:gd name="connsiteY17" fmla="*/ 907579 h 907579"/>
              <a:gd name="connsiteX18" fmla="*/ 868705 w 1127243"/>
              <a:gd name="connsiteY18" fmla="*/ 861037 h 907579"/>
              <a:gd name="connsiteX19" fmla="*/ 822162 w 1127243"/>
              <a:gd name="connsiteY19" fmla="*/ 814495 h 907579"/>
              <a:gd name="connsiteX20" fmla="*/ 1080700 w 1127243"/>
              <a:gd name="connsiteY20" fmla="*/ 814495 h 907579"/>
              <a:gd name="connsiteX21" fmla="*/ 1034157 w 1127243"/>
              <a:gd name="connsiteY21" fmla="*/ 861037 h 907579"/>
              <a:gd name="connsiteX22" fmla="*/ 1080700 w 1127243"/>
              <a:gd name="connsiteY22" fmla="*/ 907579 h 907579"/>
              <a:gd name="connsiteX23" fmla="*/ 1127243 w 1127243"/>
              <a:gd name="connsiteY23" fmla="*/ 861037 h 907579"/>
              <a:gd name="connsiteX24" fmla="*/ 1080700 w 1127243"/>
              <a:gd name="connsiteY24" fmla="*/ 814495 h 907579"/>
              <a:gd name="connsiteX25" fmla="*/ 46543 w 1127243"/>
              <a:gd name="connsiteY25" fmla="*/ 610871 h 907579"/>
              <a:gd name="connsiteX26" fmla="*/ 0 w 1127243"/>
              <a:gd name="connsiteY26" fmla="*/ 657413 h 907579"/>
              <a:gd name="connsiteX27" fmla="*/ 46543 w 1127243"/>
              <a:gd name="connsiteY27" fmla="*/ 703955 h 907579"/>
              <a:gd name="connsiteX28" fmla="*/ 93086 w 1127243"/>
              <a:gd name="connsiteY28" fmla="*/ 657413 h 907579"/>
              <a:gd name="connsiteX29" fmla="*/ 46543 w 1127243"/>
              <a:gd name="connsiteY29" fmla="*/ 610871 h 907579"/>
              <a:gd name="connsiteX30" fmla="*/ 305082 w 1127243"/>
              <a:gd name="connsiteY30" fmla="*/ 610871 h 907579"/>
              <a:gd name="connsiteX31" fmla="*/ 258539 w 1127243"/>
              <a:gd name="connsiteY31" fmla="*/ 657413 h 907579"/>
              <a:gd name="connsiteX32" fmla="*/ 305082 w 1127243"/>
              <a:gd name="connsiteY32" fmla="*/ 703955 h 907579"/>
              <a:gd name="connsiteX33" fmla="*/ 351625 w 1127243"/>
              <a:gd name="connsiteY33" fmla="*/ 657413 h 907579"/>
              <a:gd name="connsiteX34" fmla="*/ 305082 w 1127243"/>
              <a:gd name="connsiteY34" fmla="*/ 610871 h 907579"/>
              <a:gd name="connsiteX35" fmla="*/ 563622 w 1127243"/>
              <a:gd name="connsiteY35" fmla="*/ 610871 h 907579"/>
              <a:gd name="connsiteX36" fmla="*/ 517079 w 1127243"/>
              <a:gd name="connsiteY36" fmla="*/ 657413 h 907579"/>
              <a:gd name="connsiteX37" fmla="*/ 563622 w 1127243"/>
              <a:gd name="connsiteY37" fmla="*/ 703955 h 907579"/>
              <a:gd name="connsiteX38" fmla="*/ 610165 w 1127243"/>
              <a:gd name="connsiteY38" fmla="*/ 657413 h 907579"/>
              <a:gd name="connsiteX39" fmla="*/ 563622 w 1127243"/>
              <a:gd name="connsiteY39" fmla="*/ 610871 h 907579"/>
              <a:gd name="connsiteX40" fmla="*/ 822162 w 1127243"/>
              <a:gd name="connsiteY40" fmla="*/ 610871 h 907579"/>
              <a:gd name="connsiteX41" fmla="*/ 775619 w 1127243"/>
              <a:gd name="connsiteY41" fmla="*/ 657413 h 907579"/>
              <a:gd name="connsiteX42" fmla="*/ 822162 w 1127243"/>
              <a:gd name="connsiteY42" fmla="*/ 703955 h 907579"/>
              <a:gd name="connsiteX43" fmla="*/ 868705 w 1127243"/>
              <a:gd name="connsiteY43" fmla="*/ 657413 h 907579"/>
              <a:gd name="connsiteX44" fmla="*/ 822162 w 1127243"/>
              <a:gd name="connsiteY44" fmla="*/ 610871 h 907579"/>
              <a:gd name="connsiteX45" fmla="*/ 1080700 w 1127243"/>
              <a:gd name="connsiteY45" fmla="*/ 610871 h 907579"/>
              <a:gd name="connsiteX46" fmla="*/ 1034157 w 1127243"/>
              <a:gd name="connsiteY46" fmla="*/ 657413 h 907579"/>
              <a:gd name="connsiteX47" fmla="*/ 1080700 w 1127243"/>
              <a:gd name="connsiteY47" fmla="*/ 703955 h 907579"/>
              <a:gd name="connsiteX48" fmla="*/ 1127243 w 1127243"/>
              <a:gd name="connsiteY48" fmla="*/ 657413 h 907579"/>
              <a:gd name="connsiteX49" fmla="*/ 1080700 w 1127243"/>
              <a:gd name="connsiteY49" fmla="*/ 610871 h 907579"/>
              <a:gd name="connsiteX50" fmla="*/ 46543 w 1127243"/>
              <a:gd name="connsiteY50" fmla="*/ 407247 h 907579"/>
              <a:gd name="connsiteX51" fmla="*/ 0 w 1127243"/>
              <a:gd name="connsiteY51" fmla="*/ 453789 h 907579"/>
              <a:gd name="connsiteX52" fmla="*/ 46543 w 1127243"/>
              <a:gd name="connsiteY52" fmla="*/ 500331 h 907579"/>
              <a:gd name="connsiteX53" fmla="*/ 93086 w 1127243"/>
              <a:gd name="connsiteY53" fmla="*/ 453789 h 907579"/>
              <a:gd name="connsiteX54" fmla="*/ 46543 w 1127243"/>
              <a:gd name="connsiteY54" fmla="*/ 407247 h 907579"/>
              <a:gd name="connsiteX55" fmla="*/ 305082 w 1127243"/>
              <a:gd name="connsiteY55" fmla="*/ 407247 h 907579"/>
              <a:gd name="connsiteX56" fmla="*/ 258539 w 1127243"/>
              <a:gd name="connsiteY56" fmla="*/ 453789 h 907579"/>
              <a:gd name="connsiteX57" fmla="*/ 305082 w 1127243"/>
              <a:gd name="connsiteY57" fmla="*/ 500331 h 907579"/>
              <a:gd name="connsiteX58" fmla="*/ 351625 w 1127243"/>
              <a:gd name="connsiteY58" fmla="*/ 453789 h 907579"/>
              <a:gd name="connsiteX59" fmla="*/ 305082 w 1127243"/>
              <a:gd name="connsiteY59" fmla="*/ 407247 h 907579"/>
              <a:gd name="connsiteX60" fmla="*/ 563622 w 1127243"/>
              <a:gd name="connsiteY60" fmla="*/ 407247 h 907579"/>
              <a:gd name="connsiteX61" fmla="*/ 517079 w 1127243"/>
              <a:gd name="connsiteY61" fmla="*/ 453789 h 907579"/>
              <a:gd name="connsiteX62" fmla="*/ 563622 w 1127243"/>
              <a:gd name="connsiteY62" fmla="*/ 500331 h 907579"/>
              <a:gd name="connsiteX63" fmla="*/ 610165 w 1127243"/>
              <a:gd name="connsiteY63" fmla="*/ 453789 h 907579"/>
              <a:gd name="connsiteX64" fmla="*/ 563622 w 1127243"/>
              <a:gd name="connsiteY64" fmla="*/ 407247 h 907579"/>
              <a:gd name="connsiteX65" fmla="*/ 822162 w 1127243"/>
              <a:gd name="connsiteY65" fmla="*/ 407247 h 907579"/>
              <a:gd name="connsiteX66" fmla="*/ 775619 w 1127243"/>
              <a:gd name="connsiteY66" fmla="*/ 453789 h 907579"/>
              <a:gd name="connsiteX67" fmla="*/ 822162 w 1127243"/>
              <a:gd name="connsiteY67" fmla="*/ 500331 h 907579"/>
              <a:gd name="connsiteX68" fmla="*/ 868705 w 1127243"/>
              <a:gd name="connsiteY68" fmla="*/ 453789 h 907579"/>
              <a:gd name="connsiteX69" fmla="*/ 822162 w 1127243"/>
              <a:gd name="connsiteY69" fmla="*/ 407247 h 907579"/>
              <a:gd name="connsiteX70" fmla="*/ 1080700 w 1127243"/>
              <a:gd name="connsiteY70" fmla="*/ 407247 h 907579"/>
              <a:gd name="connsiteX71" fmla="*/ 1034157 w 1127243"/>
              <a:gd name="connsiteY71" fmla="*/ 453789 h 907579"/>
              <a:gd name="connsiteX72" fmla="*/ 1080700 w 1127243"/>
              <a:gd name="connsiteY72" fmla="*/ 500331 h 907579"/>
              <a:gd name="connsiteX73" fmla="*/ 1127243 w 1127243"/>
              <a:gd name="connsiteY73" fmla="*/ 453789 h 907579"/>
              <a:gd name="connsiteX74" fmla="*/ 1080700 w 1127243"/>
              <a:gd name="connsiteY74" fmla="*/ 407247 h 907579"/>
              <a:gd name="connsiteX75" fmla="*/ 46543 w 1127243"/>
              <a:gd name="connsiteY75" fmla="*/ 203623 h 907579"/>
              <a:gd name="connsiteX76" fmla="*/ 0 w 1127243"/>
              <a:gd name="connsiteY76" fmla="*/ 250165 h 907579"/>
              <a:gd name="connsiteX77" fmla="*/ 46543 w 1127243"/>
              <a:gd name="connsiteY77" fmla="*/ 296707 h 907579"/>
              <a:gd name="connsiteX78" fmla="*/ 93086 w 1127243"/>
              <a:gd name="connsiteY78" fmla="*/ 250165 h 907579"/>
              <a:gd name="connsiteX79" fmla="*/ 46543 w 1127243"/>
              <a:gd name="connsiteY79" fmla="*/ 203623 h 907579"/>
              <a:gd name="connsiteX80" fmla="*/ 305082 w 1127243"/>
              <a:gd name="connsiteY80" fmla="*/ 203623 h 907579"/>
              <a:gd name="connsiteX81" fmla="*/ 258539 w 1127243"/>
              <a:gd name="connsiteY81" fmla="*/ 250165 h 907579"/>
              <a:gd name="connsiteX82" fmla="*/ 305082 w 1127243"/>
              <a:gd name="connsiteY82" fmla="*/ 296707 h 907579"/>
              <a:gd name="connsiteX83" fmla="*/ 351625 w 1127243"/>
              <a:gd name="connsiteY83" fmla="*/ 250165 h 907579"/>
              <a:gd name="connsiteX84" fmla="*/ 305082 w 1127243"/>
              <a:gd name="connsiteY84" fmla="*/ 203623 h 907579"/>
              <a:gd name="connsiteX85" fmla="*/ 563622 w 1127243"/>
              <a:gd name="connsiteY85" fmla="*/ 203623 h 907579"/>
              <a:gd name="connsiteX86" fmla="*/ 517079 w 1127243"/>
              <a:gd name="connsiteY86" fmla="*/ 250165 h 907579"/>
              <a:gd name="connsiteX87" fmla="*/ 563622 w 1127243"/>
              <a:gd name="connsiteY87" fmla="*/ 296707 h 907579"/>
              <a:gd name="connsiteX88" fmla="*/ 610165 w 1127243"/>
              <a:gd name="connsiteY88" fmla="*/ 250165 h 907579"/>
              <a:gd name="connsiteX89" fmla="*/ 563622 w 1127243"/>
              <a:gd name="connsiteY89" fmla="*/ 203623 h 907579"/>
              <a:gd name="connsiteX90" fmla="*/ 822162 w 1127243"/>
              <a:gd name="connsiteY90" fmla="*/ 203623 h 907579"/>
              <a:gd name="connsiteX91" fmla="*/ 775619 w 1127243"/>
              <a:gd name="connsiteY91" fmla="*/ 250165 h 907579"/>
              <a:gd name="connsiteX92" fmla="*/ 822162 w 1127243"/>
              <a:gd name="connsiteY92" fmla="*/ 296707 h 907579"/>
              <a:gd name="connsiteX93" fmla="*/ 868705 w 1127243"/>
              <a:gd name="connsiteY93" fmla="*/ 250165 h 907579"/>
              <a:gd name="connsiteX94" fmla="*/ 822162 w 1127243"/>
              <a:gd name="connsiteY94" fmla="*/ 203623 h 907579"/>
              <a:gd name="connsiteX95" fmla="*/ 1080700 w 1127243"/>
              <a:gd name="connsiteY95" fmla="*/ 203623 h 907579"/>
              <a:gd name="connsiteX96" fmla="*/ 1034157 w 1127243"/>
              <a:gd name="connsiteY96" fmla="*/ 250165 h 907579"/>
              <a:gd name="connsiteX97" fmla="*/ 1080700 w 1127243"/>
              <a:gd name="connsiteY97" fmla="*/ 296707 h 907579"/>
              <a:gd name="connsiteX98" fmla="*/ 1127243 w 1127243"/>
              <a:gd name="connsiteY98" fmla="*/ 250165 h 907579"/>
              <a:gd name="connsiteX99" fmla="*/ 1080700 w 1127243"/>
              <a:gd name="connsiteY99" fmla="*/ 203623 h 907579"/>
              <a:gd name="connsiteX100" fmla="*/ 46543 w 1127243"/>
              <a:gd name="connsiteY100" fmla="*/ 0 h 907579"/>
              <a:gd name="connsiteX101" fmla="*/ 0 w 1127243"/>
              <a:gd name="connsiteY101" fmla="*/ 46542 h 907579"/>
              <a:gd name="connsiteX102" fmla="*/ 46543 w 1127243"/>
              <a:gd name="connsiteY102" fmla="*/ 93084 h 907579"/>
              <a:gd name="connsiteX103" fmla="*/ 93086 w 1127243"/>
              <a:gd name="connsiteY103" fmla="*/ 46542 h 907579"/>
              <a:gd name="connsiteX104" fmla="*/ 46543 w 1127243"/>
              <a:gd name="connsiteY104" fmla="*/ 0 h 907579"/>
              <a:gd name="connsiteX105" fmla="*/ 305082 w 1127243"/>
              <a:gd name="connsiteY105" fmla="*/ 0 h 907579"/>
              <a:gd name="connsiteX106" fmla="*/ 258539 w 1127243"/>
              <a:gd name="connsiteY106" fmla="*/ 46542 h 907579"/>
              <a:gd name="connsiteX107" fmla="*/ 305082 w 1127243"/>
              <a:gd name="connsiteY107" fmla="*/ 93084 h 907579"/>
              <a:gd name="connsiteX108" fmla="*/ 351625 w 1127243"/>
              <a:gd name="connsiteY108" fmla="*/ 46542 h 907579"/>
              <a:gd name="connsiteX109" fmla="*/ 305082 w 1127243"/>
              <a:gd name="connsiteY109" fmla="*/ 0 h 907579"/>
              <a:gd name="connsiteX110" fmla="*/ 563622 w 1127243"/>
              <a:gd name="connsiteY110" fmla="*/ 0 h 907579"/>
              <a:gd name="connsiteX111" fmla="*/ 517079 w 1127243"/>
              <a:gd name="connsiteY111" fmla="*/ 46542 h 907579"/>
              <a:gd name="connsiteX112" fmla="*/ 563622 w 1127243"/>
              <a:gd name="connsiteY112" fmla="*/ 93084 h 907579"/>
              <a:gd name="connsiteX113" fmla="*/ 610165 w 1127243"/>
              <a:gd name="connsiteY113" fmla="*/ 46542 h 907579"/>
              <a:gd name="connsiteX114" fmla="*/ 563622 w 1127243"/>
              <a:gd name="connsiteY114" fmla="*/ 0 h 907579"/>
              <a:gd name="connsiteX115" fmla="*/ 822162 w 1127243"/>
              <a:gd name="connsiteY115" fmla="*/ 0 h 907579"/>
              <a:gd name="connsiteX116" fmla="*/ 775619 w 1127243"/>
              <a:gd name="connsiteY116" fmla="*/ 46542 h 907579"/>
              <a:gd name="connsiteX117" fmla="*/ 822162 w 1127243"/>
              <a:gd name="connsiteY117" fmla="*/ 93084 h 907579"/>
              <a:gd name="connsiteX118" fmla="*/ 868705 w 1127243"/>
              <a:gd name="connsiteY118" fmla="*/ 46542 h 907579"/>
              <a:gd name="connsiteX119" fmla="*/ 822162 w 1127243"/>
              <a:gd name="connsiteY119" fmla="*/ 0 h 907579"/>
              <a:gd name="connsiteX120" fmla="*/ 1080700 w 1127243"/>
              <a:gd name="connsiteY120" fmla="*/ 0 h 907579"/>
              <a:gd name="connsiteX121" fmla="*/ 1034157 w 1127243"/>
              <a:gd name="connsiteY121" fmla="*/ 46542 h 907579"/>
              <a:gd name="connsiteX122" fmla="*/ 1080700 w 1127243"/>
              <a:gd name="connsiteY122" fmla="*/ 93084 h 907579"/>
              <a:gd name="connsiteX123" fmla="*/ 1127243 w 1127243"/>
              <a:gd name="connsiteY123" fmla="*/ 46542 h 907579"/>
              <a:gd name="connsiteX124" fmla="*/ 1080700 w 1127243"/>
              <a:gd name="connsiteY124" fmla="*/ 0 h 907579"/>
            </a:gdLst>
            <a:ahLst/>
            <a:cxnLst/>
            <a:rect l="l" t="t" r="r" b="b"/>
            <a:pathLst>
              <a:path w="1127243" h="907579">
                <a:moveTo>
                  <a:pt x="46543" y="814495"/>
                </a:moveTo>
                <a:cubicBezTo>
                  <a:pt x="20838" y="814495"/>
                  <a:pt x="0" y="835333"/>
                  <a:pt x="0" y="861037"/>
                </a:cubicBezTo>
                <a:cubicBezTo>
                  <a:pt x="0" y="886741"/>
                  <a:pt x="20838" y="907579"/>
                  <a:pt x="46543" y="907579"/>
                </a:cubicBezTo>
                <a:cubicBezTo>
                  <a:pt x="72248" y="907579"/>
                  <a:pt x="93086" y="886741"/>
                  <a:pt x="93086" y="861037"/>
                </a:cubicBezTo>
                <a:cubicBezTo>
                  <a:pt x="93086" y="835333"/>
                  <a:pt x="72248" y="814495"/>
                  <a:pt x="46543" y="814495"/>
                </a:cubicBezTo>
                <a:close/>
                <a:moveTo>
                  <a:pt x="305082" y="814495"/>
                </a:moveTo>
                <a:cubicBezTo>
                  <a:pt x="279377" y="814495"/>
                  <a:pt x="258539" y="835333"/>
                  <a:pt x="258539" y="861037"/>
                </a:cubicBezTo>
                <a:cubicBezTo>
                  <a:pt x="258539" y="886741"/>
                  <a:pt x="279377" y="907579"/>
                  <a:pt x="305082" y="907579"/>
                </a:cubicBezTo>
                <a:cubicBezTo>
                  <a:pt x="330787" y="907579"/>
                  <a:pt x="351625" y="886741"/>
                  <a:pt x="351625" y="861037"/>
                </a:cubicBezTo>
                <a:cubicBezTo>
                  <a:pt x="351625" y="835333"/>
                  <a:pt x="330787" y="814495"/>
                  <a:pt x="305082" y="814495"/>
                </a:cubicBezTo>
                <a:close/>
                <a:moveTo>
                  <a:pt x="563622" y="814495"/>
                </a:moveTo>
                <a:cubicBezTo>
                  <a:pt x="537917" y="814495"/>
                  <a:pt x="517079" y="835333"/>
                  <a:pt x="517079" y="861037"/>
                </a:cubicBezTo>
                <a:cubicBezTo>
                  <a:pt x="517079" y="886741"/>
                  <a:pt x="537917" y="907579"/>
                  <a:pt x="563622" y="907579"/>
                </a:cubicBezTo>
                <a:cubicBezTo>
                  <a:pt x="589327" y="907579"/>
                  <a:pt x="610165" y="886741"/>
                  <a:pt x="610165" y="861037"/>
                </a:cubicBezTo>
                <a:cubicBezTo>
                  <a:pt x="610165" y="835333"/>
                  <a:pt x="589327" y="814495"/>
                  <a:pt x="563622" y="814495"/>
                </a:cubicBezTo>
                <a:close/>
                <a:moveTo>
                  <a:pt x="822162" y="814495"/>
                </a:moveTo>
                <a:cubicBezTo>
                  <a:pt x="796457" y="814495"/>
                  <a:pt x="775619" y="835333"/>
                  <a:pt x="775619" y="861037"/>
                </a:cubicBezTo>
                <a:cubicBezTo>
                  <a:pt x="775619" y="886741"/>
                  <a:pt x="796457" y="907579"/>
                  <a:pt x="822162" y="907579"/>
                </a:cubicBezTo>
                <a:cubicBezTo>
                  <a:pt x="847867" y="907579"/>
                  <a:pt x="868705" y="886741"/>
                  <a:pt x="868705" y="861037"/>
                </a:cubicBezTo>
                <a:cubicBezTo>
                  <a:pt x="868705" y="835333"/>
                  <a:pt x="847867" y="814495"/>
                  <a:pt x="822162" y="814495"/>
                </a:cubicBezTo>
                <a:close/>
                <a:moveTo>
                  <a:pt x="1080700" y="814495"/>
                </a:moveTo>
                <a:cubicBezTo>
                  <a:pt x="1054995" y="814495"/>
                  <a:pt x="1034157" y="835333"/>
                  <a:pt x="1034157" y="861037"/>
                </a:cubicBezTo>
                <a:cubicBezTo>
                  <a:pt x="1034157" y="886741"/>
                  <a:pt x="1054995" y="907579"/>
                  <a:pt x="1080700" y="907579"/>
                </a:cubicBezTo>
                <a:cubicBezTo>
                  <a:pt x="1106405" y="907579"/>
                  <a:pt x="1127243" y="886741"/>
                  <a:pt x="1127243" y="861037"/>
                </a:cubicBezTo>
                <a:cubicBezTo>
                  <a:pt x="1127243" y="835333"/>
                  <a:pt x="1106405" y="814495"/>
                  <a:pt x="1080700" y="814495"/>
                </a:cubicBezTo>
                <a:close/>
                <a:moveTo>
                  <a:pt x="46543" y="610871"/>
                </a:moveTo>
                <a:cubicBezTo>
                  <a:pt x="20838" y="610871"/>
                  <a:pt x="0" y="631709"/>
                  <a:pt x="0" y="657413"/>
                </a:cubicBezTo>
                <a:cubicBezTo>
                  <a:pt x="0" y="683117"/>
                  <a:pt x="20838" y="703955"/>
                  <a:pt x="46543" y="703955"/>
                </a:cubicBezTo>
                <a:cubicBezTo>
                  <a:pt x="72248" y="703955"/>
                  <a:pt x="93086" y="683117"/>
                  <a:pt x="93086" y="657413"/>
                </a:cubicBezTo>
                <a:cubicBezTo>
                  <a:pt x="93086" y="631709"/>
                  <a:pt x="72248" y="610871"/>
                  <a:pt x="46543" y="610871"/>
                </a:cubicBezTo>
                <a:close/>
                <a:moveTo>
                  <a:pt x="305082" y="610871"/>
                </a:moveTo>
                <a:cubicBezTo>
                  <a:pt x="279377" y="610871"/>
                  <a:pt x="258539" y="631709"/>
                  <a:pt x="258539" y="657413"/>
                </a:cubicBezTo>
                <a:cubicBezTo>
                  <a:pt x="258539" y="683117"/>
                  <a:pt x="279377" y="703955"/>
                  <a:pt x="305082" y="703955"/>
                </a:cubicBezTo>
                <a:cubicBezTo>
                  <a:pt x="330787" y="703955"/>
                  <a:pt x="351625" y="683117"/>
                  <a:pt x="351625" y="657413"/>
                </a:cubicBezTo>
                <a:cubicBezTo>
                  <a:pt x="351625" y="631709"/>
                  <a:pt x="330787" y="610871"/>
                  <a:pt x="305082" y="610871"/>
                </a:cubicBezTo>
                <a:close/>
                <a:moveTo>
                  <a:pt x="563622" y="610871"/>
                </a:moveTo>
                <a:cubicBezTo>
                  <a:pt x="537917" y="610871"/>
                  <a:pt x="517079" y="631709"/>
                  <a:pt x="517079" y="657413"/>
                </a:cubicBezTo>
                <a:cubicBezTo>
                  <a:pt x="517079" y="683117"/>
                  <a:pt x="537917" y="703955"/>
                  <a:pt x="563622" y="703955"/>
                </a:cubicBezTo>
                <a:cubicBezTo>
                  <a:pt x="589327" y="703955"/>
                  <a:pt x="610165" y="683117"/>
                  <a:pt x="610165" y="657413"/>
                </a:cubicBezTo>
                <a:cubicBezTo>
                  <a:pt x="610165" y="631709"/>
                  <a:pt x="589327" y="610871"/>
                  <a:pt x="563622" y="610871"/>
                </a:cubicBezTo>
                <a:close/>
                <a:moveTo>
                  <a:pt x="822162" y="610871"/>
                </a:moveTo>
                <a:cubicBezTo>
                  <a:pt x="796457" y="610871"/>
                  <a:pt x="775619" y="631709"/>
                  <a:pt x="775619" y="657413"/>
                </a:cubicBezTo>
                <a:cubicBezTo>
                  <a:pt x="775619" y="683117"/>
                  <a:pt x="796457" y="703955"/>
                  <a:pt x="822162" y="703955"/>
                </a:cubicBezTo>
                <a:cubicBezTo>
                  <a:pt x="847867" y="703955"/>
                  <a:pt x="868705" y="683117"/>
                  <a:pt x="868705" y="657413"/>
                </a:cubicBezTo>
                <a:cubicBezTo>
                  <a:pt x="868705" y="631709"/>
                  <a:pt x="847867" y="610871"/>
                  <a:pt x="822162" y="610871"/>
                </a:cubicBezTo>
                <a:close/>
                <a:moveTo>
                  <a:pt x="1080700" y="610871"/>
                </a:moveTo>
                <a:cubicBezTo>
                  <a:pt x="1054995" y="610871"/>
                  <a:pt x="1034157" y="631709"/>
                  <a:pt x="1034157" y="657413"/>
                </a:cubicBezTo>
                <a:cubicBezTo>
                  <a:pt x="1034157" y="683117"/>
                  <a:pt x="1054995" y="703955"/>
                  <a:pt x="1080700" y="703955"/>
                </a:cubicBezTo>
                <a:cubicBezTo>
                  <a:pt x="1106405" y="703955"/>
                  <a:pt x="1127243" y="683117"/>
                  <a:pt x="1127243" y="657413"/>
                </a:cubicBezTo>
                <a:cubicBezTo>
                  <a:pt x="1127243" y="631709"/>
                  <a:pt x="1106405" y="610871"/>
                  <a:pt x="1080700" y="610871"/>
                </a:cubicBezTo>
                <a:close/>
                <a:moveTo>
                  <a:pt x="46543" y="407247"/>
                </a:moveTo>
                <a:cubicBezTo>
                  <a:pt x="20838" y="407247"/>
                  <a:pt x="0" y="428085"/>
                  <a:pt x="0" y="453789"/>
                </a:cubicBezTo>
                <a:cubicBezTo>
                  <a:pt x="0" y="479493"/>
                  <a:pt x="20838" y="500331"/>
                  <a:pt x="46543" y="500331"/>
                </a:cubicBezTo>
                <a:cubicBezTo>
                  <a:pt x="72248" y="500331"/>
                  <a:pt x="93086" y="479493"/>
                  <a:pt x="93086" y="453789"/>
                </a:cubicBezTo>
                <a:cubicBezTo>
                  <a:pt x="93086" y="428085"/>
                  <a:pt x="72248" y="407247"/>
                  <a:pt x="46543" y="407247"/>
                </a:cubicBezTo>
                <a:close/>
                <a:moveTo>
                  <a:pt x="305082" y="407247"/>
                </a:moveTo>
                <a:cubicBezTo>
                  <a:pt x="279377" y="407247"/>
                  <a:pt x="258539" y="428085"/>
                  <a:pt x="258539" y="453789"/>
                </a:cubicBezTo>
                <a:cubicBezTo>
                  <a:pt x="258539" y="479493"/>
                  <a:pt x="279377" y="500331"/>
                  <a:pt x="305082" y="500331"/>
                </a:cubicBezTo>
                <a:cubicBezTo>
                  <a:pt x="330787" y="500331"/>
                  <a:pt x="351625" y="479493"/>
                  <a:pt x="351625" y="453789"/>
                </a:cubicBezTo>
                <a:cubicBezTo>
                  <a:pt x="351625" y="428085"/>
                  <a:pt x="330787" y="407247"/>
                  <a:pt x="305082" y="407247"/>
                </a:cubicBezTo>
                <a:close/>
                <a:moveTo>
                  <a:pt x="563622" y="407247"/>
                </a:moveTo>
                <a:cubicBezTo>
                  <a:pt x="537917" y="407247"/>
                  <a:pt x="517079" y="428085"/>
                  <a:pt x="517079" y="453789"/>
                </a:cubicBezTo>
                <a:cubicBezTo>
                  <a:pt x="517079" y="479493"/>
                  <a:pt x="537917" y="500331"/>
                  <a:pt x="563622" y="500331"/>
                </a:cubicBezTo>
                <a:cubicBezTo>
                  <a:pt x="589327" y="500331"/>
                  <a:pt x="610165" y="479493"/>
                  <a:pt x="610165" y="453789"/>
                </a:cubicBezTo>
                <a:cubicBezTo>
                  <a:pt x="610165" y="428085"/>
                  <a:pt x="589327" y="407247"/>
                  <a:pt x="563622" y="407247"/>
                </a:cubicBezTo>
                <a:close/>
                <a:moveTo>
                  <a:pt x="822162" y="407247"/>
                </a:moveTo>
                <a:cubicBezTo>
                  <a:pt x="796457" y="407247"/>
                  <a:pt x="775619" y="428085"/>
                  <a:pt x="775619" y="453789"/>
                </a:cubicBezTo>
                <a:cubicBezTo>
                  <a:pt x="775619" y="479493"/>
                  <a:pt x="796457" y="500331"/>
                  <a:pt x="822162" y="500331"/>
                </a:cubicBezTo>
                <a:cubicBezTo>
                  <a:pt x="847867" y="500331"/>
                  <a:pt x="868705" y="479493"/>
                  <a:pt x="868705" y="453789"/>
                </a:cubicBezTo>
                <a:cubicBezTo>
                  <a:pt x="868705" y="428085"/>
                  <a:pt x="847867" y="407247"/>
                  <a:pt x="822162" y="407247"/>
                </a:cubicBezTo>
                <a:close/>
                <a:moveTo>
                  <a:pt x="1080700" y="407247"/>
                </a:moveTo>
                <a:cubicBezTo>
                  <a:pt x="1054995" y="407247"/>
                  <a:pt x="1034157" y="428085"/>
                  <a:pt x="1034157" y="453789"/>
                </a:cubicBezTo>
                <a:cubicBezTo>
                  <a:pt x="1034157" y="479493"/>
                  <a:pt x="1054995" y="500331"/>
                  <a:pt x="1080700" y="500331"/>
                </a:cubicBezTo>
                <a:cubicBezTo>
                  <a:pt x="1106405" y="500331"/>
                  <a:pt x="1127243" y="479493"/>
                  <a:pt x="1127243" y="453789"/>
                </a:cubicBezTo>
                <a:cubicBezTo>
                  <a:pt x="1127243" y="428085"/>
                  <a:pt x="1106405" y="407247"/>
                  <a:pt x="1080700" y="407247"/>
                </a:cubicBezTo>
                <a:close/>
                <a:moveTo>
                  <a:pt x="46543" y="203623"/>
                </a:moveTo>
                <a:cubicBezTo>
                  <a:pt x="20838" y="203623"/>
                  <a:pt x="0" y="224461"/>
                  <a:pt x="0" y="250165"/>
                </a:cubicBezTo>
                <a:cubicBezTo>
                  <a:pt x="0" y="275869"/>
                  <a:pt x="20838" y="296707"/>
                  <a:pt x="46543" y="296707"/>
                </a:cubicBezTo>
                <a:cubicBezTo>
                  <a:pt x="72248" y="296707"/>
                  <a:pt x="93086" y="275869"/>
                  <a:pt x="93086" y="250165"/>
                </a:cubicBezTo>
                <a:cubicBezTo>
                  <a:pt x="93086" y="224461"/>
                  <a:pt x="72248" y="203623"/>
                  <a:pt x="46543" y="203623"/>
                </a:cubicBezTo>
                <a:close/>
                <a:moveTo>
                  <a:pt x="305082" y="203623"/>
                </a:moveTo>
                <a:cubicBezTo>
                  <a:pt x="279377" y="203623"/>
                  <a:pt x="258539" y="224461"/>
                  <a:pt x="258539" y="250165"/>
                </a:cubicBezTo>
                <a:cubicBezTo>
                  <a:pt x="258539" y="275869"/>
                  <a:pt x="279377" y="296707"/>
                  <a:pt x="305082" y="296707"/>
                </a:cubicBezTo>
                <a:cubicBezTo>
                  <a:pt x="330787" y="296707"/>
                  <a:pt x="351625" y="275869"/>
                  <a:pt x="351625" y="250165"/>
                </a:cubicBezTo>
                <a:cubicBezTo>
                  <a:pt x="351625" y="224461"/>
                  <a:pt x="330787" y="203623"/>
                  <a:pt x="305082" y="203623"/>
                </a:cubicBezTo>
                <a:close/>
                <a:moveTo>
                  <a:pt x="563622" y="203623"/>
                </a:moveTo>
                <a:cubicBezTo>
                  <a:pt x="537917" y="203623"/>
                  <a:pt x="517079" y="224461"/>
                  <a:pt x="517079" y="250165"/>
                </a:cubicBezTo>
                <a:cubicBezTo>
                  <a:pt x="517079" y="275869"/>
                  <a:pt x="537917" y="296707"/>
                  <a:pt x="563622" y="296707"/>
                </a:cubicBezTo>
                <a:cubicBezTo>
                  <a:pt x="589327" y="296707"/>
                  <a:pt x="610165" y="275869"/>
                  <a:pt x="610165" y="250165"/>
                </a:cubicBezTo>
                <a:cubicBezTo>
                  <a:pt x="610165" y="224461"/>
                  <a:pt x="589327" y="203623"/>
                  <a:pt x="563622" y="203623"/>
                </a:cubicBezTo>
                <a:close/>
                <a:moveTo>
                  <a:pt x="822162" y="203623"/>
                </a:moveTo>
                <a:cubicBezTo>
                  <a:pt x="796457" y="203623"/>
                  <a:pt x="775619" y="224461"/>
                  <a:pt x="775619" y="250165"/>
                </a:cubicBezTo>
                <a:cubicBezTo>
                  <a:pt x="775619" y="275869"/>
                  <a:pt x="796457" y="296707"/>
                  <a:pt x="822162" y="296707"/>
                </a:cubicBezTo>
                <a:cubicBezTo>
                  <a:pt x="847867" y="296707"/>
                  <a:pt x="868705" y="275869"/>
                  <a:pt x="868705" y="250165"/>
                </a:cubicBezTo>
                <a:cubicBezTo>
                  <a:pt x="868705" y="224461"/>
                  <a:pt x="847867" y="203623"/>
                  <a:pt x="822162" y="203623"/>
                </a:cubicBezTo>
                <a:close/>
                <a:moveTo>
                  <a:pt x="1080700" y="203623"/>
                </a:moveTo>
                <a:cubicBezTo>
                  <a:pt x="1054995" y="203623"/>
                  <a:pt x="1034157" y="224461"/>
                  <a:pt x="1034157" y="250165"/>
                </a:cubicBezTo>
                <a:cubicBezTo>
                  <a:pt x="1034157" y="275869"/>
                  <a:pt x="1054995" y="296707"/>
                  <a:pt x="1080700" y="296707"/>
                </a:cubicBezTo>
                <a:cubicBezTo>
                  <a:pt x="1106405" y="296707"/>
                  <a:pt x="1127243" y="275869"/>
                  <a:pt x="1127243" y="250165"/>
                </a:cubicBezTo>
                <a:cubicBezTo>
                  <a:pt x="1127243" y="224461"/>
                  <a:pt x="1106405" y="203623"/>
                  <a:pt x="1080700" y="203623"/>
                </a:cubicBezTo>
                <a:close/>
                <a:moveTo>
                  <a:pt x="46543" y="0"/>
                </a:moveTo>
                <a:cubicBezTo>
                  <a:pt x="20838" y="0"/>
                  <a:pt x="0" y="20838"/>
                  <a:pt x="0" y="46542"/>
                </a:cubicBezTo>
                <a:cubicBezTo>
                  <a:pt x="0" y="72246"/>
                  <a:pt x="20838" y="93084"/>
                  <a:pt x="46543" y="93084"/>
                </a:cubicBezTo>
                <a:cubicBezTo>
                  <a:pt x="72248" y="93084"/>
                  <a:pt x="93086" y="72246"/>
                  <a:pt x="93086" y="46542"/>
                </a:cubicBezTo>
                <a:cubicBezTo>
                  <a:pt x="93086" y="20838"/>
                  <a:pt x="72248" y="0"/>
                  <a:pt x="46543" y="0"/>
                </a:cubicBezTo>
                <a:close/>
                <a:moveTo>
                  <a:pt x="305082" y="0"/>
                </a:moveTo>
                <a:cubicBezTo>
                  <a:pt x="279377" y="0"/>
                  <a:pt x="258539" y="20838"/>
                  <a:pt x="258539" y="46542"/>
                </a:cubicBezTo>
                <a:cubicBezTo>
                  <a:pt x="258539" y="72246"/>
                  <a:pt x="279377" y="93084"/>
                  <a:pt x="305082" y="93084"/>
                </a:cubicBezTo>
                <a:cubicBezTo>
                  <a:pt x="330787" y="93084"/>
                  <a:pt x="351625" y="72246"/>
                  <a:pt x="351625" y="46542"/>
                </a:cubicBezTo>
                <a:cubicBezTo>
                  <a:pt x="351625" y="20838"/>
                  <a:pt x="330787" y="0"/>
                  <a:pt x="305082" y="0"/>
                </a:cubicBezTo>
                <a:close/>
                <a:moveTo>
                  <a:pt x="563622" y="0"/>
                </a:moveTo>
                <a:cubicBezTo>
                  <a:pt x="537917" y="0"/>
                  <a:pt x="517079" y="20838"/>
                  <a:pt x="517079" y="46542"/>
                </a:cubicBezTo>
                <a:cubicBezTo>
                  <a:pt x="517079" y="72246"/>
                  <a:pt x="537917" y="93084"/>
                  <a:pt x="563622" y="93084"/>
                </a:cubicBezTo>
                <a:cubicBezTo>
                  <a:pt x="589327" y="93084"/>
                  <a:pt x="610165" y="72246"/>
                  <a:pt x="610165" y="46542"/>
                </a:cubicBezTo>
                <a:cubicBezTo>
                  <a:pt x="610165" y="20838"/>
                  <a:pt x="589327" y="0"/>
                  <a:pt x="563622" y="0"/>
                </a:cubicBezTo>
                <a:close/>
                <a:moveTo>
                  <a:pt x="822162" y="0"/>
                </a:moveTo>
                <a:cubicBezTo>
                  <a:pt x="796457" y="0"/>
                  <a:pt x="775619" y="20838"/>
                  <a:pt x="775619" y="46542"/>
                </a:cubicBezTo>
                <a:cubicBezTo>
                  <a:pt x="775619" y="72246"/>
                  <a:pt x="796457" y="93084"/>
                  <a:pt x="822162" y="93084"/>
                </a:cubicBezTo>
                <a:cubicBezTo>
                  <a:pt x="847867" y="93084"/>
                  <a:pt x="868705" y="72246"/>
                  <a:pt x="868705" y="46542"/>
                </a:cubicBezTo>
                <a:cubicBezTo>
                  <a:pt x="868705" y="20838"/>
                  <a:pt x="847867" y="0"/>
                  <a:pt x="822162" y="0"/>
                </a:cubicBezTo>
                <a:close/>
                <a:moveTo>
                  <a:pt x="1080700" y="0"/>
                </a:moveTo>
                <a:cubicBezTo>
                  <a:pt x="1054995" y="0"/>
                  <a:pt x="1034157" y="20838"/>
                  <a:pt x="1034157" y="46542"/>
                </a:cubicBezTo>
                <a:cubicBezTo>
                  <a:pt x="1034157" y="72246"/>
                  <a:pt x="1054995" y="93084"/>
                  <a:pt x="1080700" y="93084"/>
                </a:cubicBezTo>
                <a:cubicBezTo>
                  <a:pt x="1106405" y="93084"/>
                  <a:pt x="1127243" y="72246"/>
                  <a:pt x="1127243" y="46542"/>
                </a:cubicBezTo>
                <a:cubicBezTo>
                  <a:pt x="1127243" y="20838"/>
                  <a:pt x="1106405" y="0"/>
                  <a:pt x="1080700" y="0"/>
                </a:cubicBezTo>
                <a:close/>
              </a:path>
            </a:pathLst>
          </a:custGeom>
          <a:solidFill>
            <a:schemeClr val="accent1">
              <a:lumMod val="40000"/>
              <a:lumOff val="60000"/>
              <a:alpha val="20000"/>
            </a:schemeClr>
          </a:solidFill>
          <a:ln w="12700" cap="sq">
            <a:noFill/>
            <a:miter/>
          </a:ln>
        </p:spPr>
        <p:txBody>
          <a:bodyPr vert="horz" wrap="square" lIns="91440" tIns="45720" rIns="91440" bIns="45720" rtlCol="0" anchor="ctr"/>
          <a:lstStyle/>
          <a:p>
            <a:pPr algn="ctr">
              <a:lnSpc>
                <a:spcPct val="110000"/>
              </a:lnSpc>
            </a:pPr>
            <a:endParaRPr kumimoji="1" lang="zh-CN" altLang="en-US"/>
          </a:p>
        </p:txBody>
      </p:sp>
      <p:sp>
        <p:nvSpPr>
          <p:cNvPr id="11" name="标题 1"/>
          <p:cNvSpPr txBox="1"/>
          <p:nvPr/>
        </p:nvSpPr>
        <p:spPr>
          <a:xfrm rot="5400000" flipH="1" flipV="1">
            <a:off x="1012815" y="321720"/>
            <a:ext cx="580515" cy="1025346"/>
          </a:xfrm>
          <a:custGeom>
            <a:avLst/>
            <a:gdLst>
              <a:gd name="connsiteX0" fmla="*/ 2078 w 361911"/>
              <a:gd name="connsiteY0" fmla="*/ 0 h 639233"/>
              <a:gd name="connsiteX1" fmla="*/ 361911 w 361911"/>
              <a:gd name="connsiteY1" fmla="*/ 319617 h 639233"/>
              <a:gd name="connsiteX2" fmla="*/ 2078 w 361911"/>
              <a:gd name="connsiteY2" fmla="*/ 639233 h 639233"/>
              <a:gd name="connsiteX3" fmla="*/ 0 w 361911"/>
              <a:gd name="connsiteY3" fmla="*/ 637387 h 639233"/>
              <a:gd name="connsiteX4" fmla="*/ 0 w 361911"/>
              <a:gd name="connsiteY4" fmla="*/ 1846 h 639233"/>
            </a:gdLst>
            <a:ahLst/>
            <a:cxnLst/>
            <a:rect l="l" t="t" r="r" b="b"/>
            <a:pathLst>
              <a:path w="361911" h="639233">
                <a:moveTo>
                  <a:pt x="2078" y="0"/>
                </a:moveTo>
                <a:lnTo>
                  <a:pt x="361911" y="319617"/>
                </a:lnTo>
                <a:lnTo>
                  <a:pt x="2078" y="639233"/>
                </a:lnTo>
                <a:lnTo>
                  <a:pt x="0" y="637387"/>
                </a:lnTo>
                <a:lnTo>
                  <a:pt x="0" y="1846"/>
                </a:lnTo>
                <a:close/>
              </a:path>
            </a:pathLst>
          </a:custGeom>
          <a:solidFill>
            <a:schemeClr val="accent1">
              <a:lumMod val="20000"/>
              <a:lumOff val="80000"/>
              <a:alpha val="20000"/>
            </a:schemeClr>
          </a:solidFill>
          <a:ln w="12700" cap="sq">
            <a:noFill/>
            <a:miter/>
          </a:ln>
        </p:spPr>
        <p:txBody>
          <a:bodyPr vert="horz" wrap="square" lIns="91440" tIns="45720" rIns="91440" bIns="45720" rtlCol="0" anchor="ctr"/>
          <a:lstStyle/>
          <a:p>
            <a:pPr algn="ctr">
              <a:lnSpc>
                <a:spcPct val="110000"/>
              </a:lnSpc>
            </a:pPr>
            <a:endParaRPr kumimoji="1" lang="zh-CN" altLang="en-US"/>
          </a:p>
        </p:txBody>
      </p:sp>
      <p:sp>
        <p:nvSpPr>
          <p:cNvPr id="12" name="标题 1"/>
          <p:cNvSpPr txBox="1"/>
          <p:nvPr/>
        </p:nvSpPr>
        <p:spPr>
          <a:xfrm>
            <a:off x="5577040" y="2348906"/>
            <a:ext cx="2486258" cy="1077218"/>
          </a:xfrm>
          <a:prstGeom prst="rect">
            <a:avLst/>
          </a:prstGeom>
          <a:noFill/>
          <a:ln>
            <a:noFill/>
          </a:ln>
        </p:spPr>
        <p:txBody>
          <a:bodyPr vert="horz" wrap="square" lIns="0" tIns="0" rIns="0" bIns="0" rtlCol="0" anchor="b"/>
          <a:lstStyle/>
          <a:p>
            <a:pPr algn="l">
              <a:lnSpc>
                <a:spcPct val="110000"/>
              </a:lnSpc>
            </a:pPr>
            <a:r>
              <a:rPr kumimoji="1" lang="en-US" altLang="zh-CN" sz="7000">
                <a:ln w="12700">
                  <a:noFill/>
                </a:ln>
                <a:solidFill>
                  <a:schemeClr val="accent1"/>
                </a:solidFill>
                <a:latin typeface="OPPOSans B" panose="00020600040101010101" charset="-122"/>
                <a:ea typeface="OPPOSans B" panose="00020600040101010101" charset="-122"/>
                <a:cs typeface="OPPOSans B" panose="00020600040101010101" charset="-122"/>
              </a:rPr>
              <a:t>PART</a:t>
            </a:r>
            <a:endParaRPr kumimoji="1" lang="en-US" altLang="zh-CN" sz="7000">
              <a:ln w="12700">
                <a:noFill/>
              </a:ln>
              <a:solidFill>
                <a:schemeClr val="accent1"/>
              </a:solidFill>
              <a:latin typeface="OPPOSans B" panose="00020600040101010101" charset="-122"/>
              <a:ea typeface="OPPOSans B" panose="00020600040101010101" charset="-122"/>
              <a:cs typeface="OPPOSans B" panose="00020600040101010101" charset="-122"/>
            </a:endParaRPr>
          </a:p>
        </p:txBody>
      </p:sp>
      <p:sp>
        <p:nvSpPr>
          <p:cNvPr id="14" name="标题 1"/>
          <p:cNvSpPr txBox="1"/>
          <p:nvPr/>
        </p:nvSpPr>
        <p:spPr>
          <a:xfrm rot="21035273">
            <a:off x="8891905" y="1687195"/>
            <a:ext cx="1509395" cy="856615"/>
          </a:xfrm>
          <a:prstGeom prst="ellipse">
            <a:avLst/>
          </a:prstGeom>
          <a:noFill/>
          <a:ln w="317500" cap="sq">
            <a:gradFill>
              <a:gsLst>
                <a:gs pos="0">
                  <a:schemeClr val="accent1">
                    <a:lumMod val="5000"/>
                    <a:lumOff val="95000"/>
                    <a:alpha val="10000"/>
                  </a:schemeClr>
                </a:gs>
                <a:gs pos="100000">
                  <a:schemeClr val="accent1">
                    <a:lumMod val="20000"/>
                    <a:lumOff val="80000"/>
                  </a:schemeClr>
                </a:gs>
              </a:gsLst>
              <a:lin ang="5400000" scaled="0"/>
            </a:gradFill>
            <a:miter/>
          </a:ln>
        </p:spPr>
        <p:txBody>
          <a:bodyPr vert="horz" wrap="square" lIns="91440" tIns="45720" rIns="91440" bIns="45720" rtlCol="0" anchor="ctr"/>
          <a:lstStyle/>
          <a:p>
            <a:pPr algn="ctr">
              <a:lnSpc>
                <a:spcPct val="110000"/>
              </a:lnSpc>
            </a:pPr>
            <a:endParaRPr kumimoji="1" lang="zh-CN" altLang="en-US"/>
          </a:p>
        </p:txBody>
      </p:sp>
      <p:sp>
        <p:nvSpPr>
          <p:cNvPr id="18" name="标题 1"/>
          <p:cNvSpPr txBox="1"/>
          <p:nvPr/>
        </p:nvSpPr>
        <p:spPr>
          <a:xfrm>
            <a:off x="8142383" y="788488"/>
            <a:ext cx="1560292" cy="2637636"/>
          </a:xfrm>
          <a:prstGeom prst="rect">
            <a:avLst/>
          </a:prstGeom>
          <a:noFill/>
          <a:ln>
            <a:noFill/>
          </a:ln>
        </p:spPr>
        <p:txBody>
          <a:bodyPr vert="horz" wrap="square" lIns="0" tIns="0" rIns="0" bIns="0" rtlCol="0" anchor="b"/>
          <a:lstStyle/>
          <a:p>
            <a:pPr algn="l">
              <a:lnSpc>
                <a:spcPct val="110000"/>
              </a:lnSpc>
            </a:pPr>
            <a:r>
              <a:rPr kumimoji="1" lang="en-US" altLang="zh-CN" sz="7000">
                <a:ln w="12700">
                  <a:noFill/>
                </a:ln>
                <a:solidFill>
                  <a:schemeClr val="accent1">
                    <a:alpha val="100000"/>
                  </a:schemeClr>
                </a:solidFill>
                <a:latin typeface="OPPOSans B" panose="00020600040101010101" charset="-122"/>
                <a:ea typeface="OPPOSans B" panose="00020600040101010101" charset="-122"/>
                <a:cs typeface="OPPOSans B" panose="00020600040101010101" charset="-122"/>
              </a:rPr>
              <a:t>05</a:t>
            </a:r>
            <a:endParaRPr kumimoji="1" lang="en-US" altLang="zh-CN" sz="7000">
              <a:ln w="12700">
                <a:noFill/>
              </a:ln>
              <a:solidFill>
                <a:schemeClr val="accent1">
                  <a:alpha val="100000"/>
                </a:schemeClr>
              </a:solidFill>
              <a:latin typeface="OPPOSans B" panose="00020600040101010101" charset="-122"/>
              <a:ea typeface="OPPOSans B" panose="00020600040101010101" charset="-122"/>
              <a:cs typeface="OPPOSans B" panose="00020600040101010101" charset="-122"/>
            </a:endParaRPr>
          </a:p>
        </p:txBody>
      </p:sp>
      <p:pic>
        <p:nvPicPr>
          <p:cNvPr id="36" name="图片 35" descr="鲸鱼"/>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9984740" y="260985"/>
            <a:ext cx="1236980" cy="1236980"/>
          </a:xfrm>
          <a:prstGeom prst="rect">
            <a:avLst/>
          </a:prstGeom>
        </p:spPr>
      </p:pic>
      <p:pic>
        <p:nvPicPr>
          <p:cNvPr id="43" name="图片 42" descr="海浪水花"/>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rot="19560000" flipH="1">
            <a:off x="9660255" y="1370330"/>
            <a:ext cx="670560" cy="670560"/>
          </a:xfrm>
          <a:prstGeom prst="rect">
            <a:avLst/>
          </a:prstGeom>
        </p:spPr>
      </p:pic>
      <p:sp>
        <p:nvSpPr>
          <p:cNvPr id="24" name="标题 1"/>
          <p:cNvSpPr txBox="1"/>
          <p:nvPr/>
        </p:nvSpPr>
        <p:spPr>
          <a:xfrm>
            <a:off x="5592280" y="3357086"/>
            <a:ext cx="6102691" cy="1778896"/>
          </a:xfrm>
          <a:prstGeom prst="rect">
            <a:avLst/>
          </a:prstGeom>
          <a:noFill/>
          <a:ln>
            <a:noFill/>
          </a:ln>
          <a:effectLst/>
        </p:spPr>
        <p:txBody>
          <a:bodyPr vert="horz" wrap="square" lIns="0" tIns="0" rIns="0" bIns="0" rtlCol="0" anchor="ctr"/>
          <a:p>
            <a:pPr algn="l">
              <a:lnSpc>
                <a:spcPct val="130000"/>
              </a:lnSpc>
            </a:pPr>
            <a:r>
              <a:rPr kumimoji="1" lang="en-US" altLang="zh-CN" sz="4600">
                <a:ln w="12700">
                  <a:noFill/>
                </a:ln>
                <a:solidFill>
                  <a:schemeClr val="accent1">
                    <a:alpha val="100000"/>
                  </a:schemeClr>
                </a:solidFill>
                <a:latin typeface="OPPOSans B" panose="00020600040101010101" charset="-122"/>
                <a:ea typeface="OPPOSans B" panose="00020600040101010101" charset="-122"/>
                <a:cs typeface="OPPOSans B" panose="00020600040101010101" charset="-122"/>
              </a:rPr>
              <a:t>国际货物运输保险</a:t>
            </a:r>
            <a:endParaRPr kumimoji="1" lang="en-US" altLang="zh-CN" sz="4600">
              <a:ln w="12700">
                <a:noFill/>
              </a:ln>
              <a:solidFill>
                <a:schemeClr val="accent1">
                  <a:alpha val="100000"/>
                </a:schemeClr>
              </a:solidFill>
              <a:latin typeface="OPPOSans B" panose="00020600040101010101" charset="-122"/>
              <a:ea typeface="OPPOSans B" panose="00020600040101010101" charset="-122"/>
              <a:cs typeface="OPPOSans B" panose="00020600040101010101" charset="-122"/>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标题 1"/>
          <p:cNvSpPr txBox="1"/>
          <p:nvPr/>
        </p:nvSpPr>
        <p:spPr>
          <a:xfrm>
            <a:off x="0" y="0"/>
            <a:ext cx="12180888" cy="6858000"/>
          </a:xfrm>
          <a:prstGeom prst="rect">
            <a:avLst/>
          </a:prstGeom>
          <a:solidFill>
            <a:schemeClr val="bg1"/>
          </a:solidFill>
          <a:ln w="12700" cap="sq">
            <a:noFill/>
            <a:miter/>
          </a:ln>
        </p:spPr>
        <p:txBody>
          <a:bodyPr vert="horz" wrap="square" lIns="91440" tIns="45720" rIns="91440" bIns="45720" rtlCol="0" anchor="ctr"/>
          <a:lstStyle/>
          <a:p>
            <a:pPr algn="ctr">
              <a:lnSpc>
                <a:spcPct val="110000"/>
              </a:lnSpc>
            </a:pPr>
            <a:endParaRPr kumimoji="1" lang="zh-CN" altLang="en-US"/>
          </a:p>
        </p:txBody>
      </p:sp>
      <p:sp>
        <p:nvSpPr>
          <p:cNvPr id="3" name="标题 1"/>
          <p:cNvSpPr txBox="1"/>
          <p:nvPr/>
        </p:nvSpPr>
        <p:spPr>
          <a:xfrm>
            <a:off x="784770" y="1130301"/>
            <a:ext cx="5126746" cy="2374900"/>
          </a:xfrm>
          <a:prstGeom prst="snip1Rect">
            <a:avLst/>
          </a:prstGeom>
          <a:solidFill>
            <a:schemeClr val="bg1"/>
          </a:solidFill>
          <a:ln w="12700" cap="sq">
            <a:solidFill>
              <a:schemeClr val="accent1"/>
            </a:solidFill>
            <a:miter/>
          </a:ln>
        </p:spPr>
        <p:txBody>
          <a:bodyPr vert="horz" wrap="square" lIns="91440" tIns="45720" rIns="91440" bIns="45720" rtlCol="0" anchor="ctr"/>
          <a:lstStyle/>
          <a:p>
            <a:pPr algn="ctr">
              <a:lnSpc>
                <a:spcPct val="110000"/>
              </a:lnSpc>
            </a:pPr>
            <a:endParaRPr kumimoji="1" lang="zh-CN" altLang="en-US"/>
          </a:p>
        </p:txBody>
      </p:sp>
      <p:sp>
        <p:nvSpPr>
          <p:cNvPr id="4" name="标题 1"/>
          <p:cNvSpPr txBox="1"/>
          <p:nvPr/>
        </p:nvSpPr>
        <p:spPr>
          <a:xfrm>
            <a:off x="1041785" y="1268373"/>
            <a:ext cx="412288" cy="381395"/>
          </a:xfrm>
          <a:custGeom>
            <a:avLst/>
            <a:gdLst>
              <a:gd name="connsiteX0" fmla="*/ 56258 w 778320"/>
              <a:gd name="connsiteY0" fmla="*/ 333700 h 720001"/>
              <a:gd name="connsiteX1" fmla="*/ 56258 w 778320"/>
              <a:gd name="connsiteY1" fmla="*/ 627457 h 720001"/>
              <a:gd name="connsiteX2" fmla="*/ 66946 w 778320"/>
              <a:gd name="connsiteY2" fmla="*/ 653054 h 720001"/>
              <a:gd name="connsiteX3" fmla="*/ 92544 w 778320"/>
              <a:gd name="connsiteY3" fmla="*/ 663743 h 720001"/>
              <a:gd name="connsiteX4" fmla="*/ 685683 w 778320"/>
              <a:gd name="connsiteY4" fmla="*/ 663743 h 720001"/>
              <a:gd name="connsiteX5" fmla="*/ 711281 w 778320"/>
              <a:gd name="connsiteY5" fmla="*/ 653054 h 720001"/>
              <a:gd name="connsiteX6" fmla="*/ 721969 w 778320"/>
              <a:gd name="connsiteY6" fmla="*/ 627457 h 720001"/>
              <a:gd name="connsiteX7" fmla="*/ 721969 w 778320"/>
              <a:gd name="connsiteY7" fmla="*/ 333700 h 720001"/>
              <a:gd name="connsiteX8" fmla="*/ 92544 w 778320"/>
              <a:gd name="connsiteY8" fmla="*/ 142049 h 720001"/>
              <a:gd name="connsiteX9" fmla="*/ 56258 w 778320"/>
              <a:gd name="connsiteY9" fmla="*/ 178336 h 720001"/>
              <a:gd name="connsiteX10" fmla="*/ 56258 w 778320"/>
              <a:gd name="connsiteY10" fmla="*/ 277443 h 720001"/>
              <a:gd name="connsiteX11" fmla="*/ 721969 w 778320"/>
              <a:gd name="connsiteY11" fmla="*/ 277443 h 720001"/>
              <a:gd name="connsiteX12" fmla="*/ 721969 w 778320"/>
              <a:gd name="connsiteY12" fmla="*/ 178336 h 720001"/>
              <a:gd name="connsiteX13" fmla="*/ 685683 w 778320"/>
              <a:gd name="connsiteY13" fmla="*/ 142049 h 720001"/>
              <a:gd name="connsiteX14" fmla="*/ 561355 w 778320"/>
              <a:gd name="connsiteY14" fmla="*/ 142049 h 720001"/>
              <a:gd name="connsiteX15" fmla="*/ 561355 w 778320"/>
              <a:gd name="connsiteY15" fmla="*/ 201026 h 720001"/>
              <a:gd name="connsiteX16" fmla="*/ 533226 w 778320"/>
              <a:gd name="connsiteY16" fmla="*/ 229249 h 720001"/>
              <a:gd name="connsiteX17" fmla="*/ 505097 w 778320"/>
              <a:gd name="connsiteY17" fmla="*/ 201120 h 720001"/>
              <a:gd name="connsiteX18" fmla="*/ 505097 w 778320"/>
              <a:gd name="connsiteY18" fmla="*/ 142049 h 720001"/>
              <a:gd name="connsiteX19" fmla="*/ 273129 w 778320"/>
              <a:gd name="connsiteY19" fmla="*/ 142049 h 720001"/>
              <a:gd name="connsiteX20" fmla="*/ 273129 w 778320"/>
              <a:gd name="connsiteY20" fmla="*/ 201026 h 720001"/>
              <a:gd name="connsiteX21" fmla="*/ 245001 w 778320"/>
              <a:gd name="connsiteY21" fmla="*/ 229249 h 720001"/>
              <a:gd name="connsiteX22" fmla="*/ 216872 w 778320"/>
              <a:gd name="connsiteY22" fmla="*/ 201120 h 720001"/>
              <a:gd name="connsiteX23" fmla="*/ 216872 w 778320"/>
              <a:gd name="connsiteY23" fmla="*/ 142049 h 720001"/>
              <a:gd name="connsiteX24" fmla="*/ 245001 w 778320"/>
              <a:gd name="connsiteY24" fmla="*/ 0 h 720001"/>
              <a:gd name="connsiteX25" fmla="*/ 273129 w 778320"/>
              <a:gd name="connsiteY25" fmla="*/ 28129 h 720001"/>
              <a:gd name="connsiteX26" fmla="*/ 273129 w 778320"/>
              <a:gd name="connsiteY26" fmla="*/ 85792 h 720001"/>
              <a:gd name="connsiteX27" fmla="*/ 505097 w 778320"/>
              <a:gd name="connsiteY27" fmla="*/ 85792 h 720001"/>
              <a:gd name="connsiteX28" fmla="*/ 505097 w 778320"/>
              <a:gd name="connsiteY28" fmla="*/ 28129 h 720001"/>
              <a:gd name="connsiteX29" fmla="*/ 533226 w 778320"/>
              <a:gd name="connsiteY29" fmla="*/ 0 h 720001"/>
              <a:gd name="connsiteX30" fmla="*/ 561355 w 778320"/>
              <a:gd name="connsiteY30" fmla="*/ 28129 h 720001"/>
              <a:gd name="connsiteX31" fmla="*/ 561355 w 778320"/>
              <a:gd name="connsiteY31" fmla="*/ 85792 h 720001"/>
              <a:gd name="connsiteX32" fmla="*/ 685683 w 778320"/>
              <a:gd name="connsiteY32" fmla="*/ 85792 h 720001"/>
              <a:gd name="connsiteX33" fmla="*/ 778320 w 778320"/>
              <a:gd name="connsiteY33" fmla="*/ 178336 h 720001"/>
              <a:gd name="connsiteX34" fmla="*/ 778320 w 778320"/>
              <a:gd name="connsiteY34" fmla="*/ 627457 h 720001"/>
              <a:gd name="connsiteX35" fmla="*/ 685777 w 778320"/>
              <a:gd name="connsiteY35" fmla="*/ 720001 h 720001"/>
              <a:gd name="connsiteX36" fmla="*/ 92544 w 778320"/>
              <a:gd name="connsiteY36" fmla="*/ 720001 h 720001"/>
              <a:gd name="connsiteX37" fmla="*/ 0 w 778320"/>
              <a:gd name="connsiteY37" fmla="*/ 627457 h 720001"/>
              <a:gd name="connsiteX38" fmla="*/ 0 w 778320"/>
              <a:gd name="connsiteY38" fmla="*/ 333700 h 720001"/>
              <a:gd name="connsiteX39" fmla="*/ 0 w 778320"/>
              <a:gd name="connsiteY39" fmla="*/ 277443 h 720001"/>
              <a:gd name="connsiteX40" fmla="*/ 0 w 778320"/>
              <a:gd name="connsiteY40" fmla="*/ 178336 h 720001"/>
              <a:gd name="connsiteX41" fmla="*/ 92544 w 778320"/>
              <a:gd name="connsiteY41" fmla="*/ 85792 h 720001"/>
              <a:gd name="connsiteX42" fmla="*/ 216872 w 778320"/>
              <a:gd name="connsiteY42" fmla="*/ 85792 h 720001"/>
              <a:gd name="connsiteX43" fmla="*/ 216872 w 778320"/>
              <a:gd name="connsiteY43" fmla="*/ 28129 h 720001"/>
              <a:gd name="connsiteX44" fmla="*/ 245001 w 778320"/>
              <a:gd name="connsiteY44" fmla="*/ 0 h 720001"/>
            </a:gdLst>
            <a:ahLst/>
            <a:cxnLst/>
            <a:rect l="l" t="t" r="r" b="b"/>
            <a:pathLst>
              <a:path w="778320" h="720001">
                <a:moveTo>
                  <a:pt x="56258" y="333700"/>
                </a:moveTo>
                <a:lnTo>
                  <a:pt x="56258" y="627457"/>
                </a:lnTo>
                <a:cubicBezTo>
                  <a:pt x="56258" y="637115"/>
                  <a:pt x="60008" y="646116"/>
                  <a:pt x="66946" y="653054"/>
                </a:cubicBezTo>
                <a:cubicBezTo>
                  <a:pt x="73885" y="659899"/>
                  <a:pt x="82980" y="663743"/>
                  <a:pt x="92544" y="663743"/>
                </a:cubicBezTo>
                <a:lnTo>
                  <a:pt x="685683" y="663743"/>
                </a:lnTo>
                <a:cubicBezTo>
                  <a:pt x="695341" y="663743"/>
                  <a:pt x="704342" y="659993"/>
                  <a:pt x="711281" y="653054"/>
                </a:cubicBezTo>
                <a:cubicBezTo>
                  <a:pt x="718125" y="646116"/>
                  <a:pt x="721969" y="637021"/>
                  <a:pt x="721969" y="627457"/>
                </a:cubicBezTo>
                <a:lnTo>
                  <a:pt x="721969" y="333700"/>
                </a:lnTo>
                <a:close/>
                <a:moveTo>
                  <a:pt x="92544" y="142049"/>
                </a:moveTo>
                <a:cubicBezTo>
                  <a:pt x="72478" y="142049"/>
                  <a:pt x="56258" y="158364"/>
                  <a:pt x="56258" y="178336"/>
                </a:cubicBezTo>
                <a:lnTo>
                  <a:pt x="56258" y="277443"/>
                </a:lnTo>
                <a:lnTo>
                  <a:pt x="721969" y="277443"/>
                </a:lnTo>
                <a:lnTo>
                  <a:pt x="721969" y="178336"/>
                </a:lnTo>
                <a:cubicBezTo>
                  <a:pt x="721969" y="158270"/>
                  <a:pt x="705655" y="142049"/>
                  <a:pt x="685683" y="142049"/>
                </a:cubicBezTo>
                <a:lnTo>
                  <a:pt x="561355" y="142049"/>
                </a:lnTo>
                <a:lnTo>
                  <a:pt x="561355" y="201026"/>
                </a:lnTo>
                <a:cubicBezTo>
                  <a:pt x="561355" y="216591"/>
                  <a:pt x="548790" y="229249"/>
                  <a:pt x="533226" y="229249"/>
                </a:cubicBezTo>
                <a:cubicBezTo>
                  <a:pt x="517661" y="229249"/>
                  <a:pt x="505097" y="216685"/>
                  <a:pt x="505097" y="201120"/>
                </a:cubicBezTo>
                <a:lnTo>
                  <a:pt x="505097" y="142049"/>
                </a:lnTo>
                <a:lnTo>
                  <a:pt x="273129" y="142049"/>
                </a:lnTo>
                <a:lnTo>
                  <a:pt x="273129" y="201026"/>
                </a:lnTo>
                <a:cubicBezTo>
                  <a:pt x="273129" y="216591"/>
                  <a:pt x="260565" y="229249"/>
                  <a:pt x="245001" y="229249"/>
                </a:cubicBezTo>
                <a:cubicBezTo>
                  <a:pt x="229436" y="229249"/>
                  <a:pt x="216872" y="216685"/>
                  <a:pt x="216872" y="201120"/>
                </a:cubicBezTo>
                <a:lnTo>
                  <a:pt x="216872" y="142049"/>
                </a:lnTo>
                <a:close/>
                <a:moveTo>
                  <a:pt x="245001" y="0"/>
                </a:moveTo>
                <a:cubicBezTo>
                  <a:pt x="260565" y="0"/>
                  <a:pt x="273129" y="12564"/>
                  <a:pt x="273129" y="28129"/>
                </a:cubicBezTo>
                <a:lnTo>
                  <a:pt x="273129" y="85792"/>
                </a:lnTo>
                <a:lnTo>
                  <a:pt x="505097" y="85792"/>
                </a:lnTo>
                <a:lnTo>
                  <a:pt x="505097" y="28129"/>
                </a:lnTo>
                <a:cubicBezTo>
                  <a:pt x="505097" y="12564"/>
                  <a:pt x="517661" y="0"/>
                  <a:pt x="533226" y="0"/>
                </a:cubicBezTo>
                <a:cubicBezTo>
                  <a:pt x="548790" y="0"/>
                  <a:pt x="561355" y="12564"/>
                  <a:pt x="561355" y="28129"/>
                </a:cubicBezTo>
                <a:lnTo>
                  <a:pt x="561355" y="85792"/>
                </a:lnTo>
                <a:lnTo>
                  <a:pt x="685683" y="85792"/>
                </a:lnTo>
                <a:cubicBezTo>
                  <a:pt x="736784" y="85792"/>
                  <a:pt x="778227" y="127235"/>
                  <a:pt x="778320" y="178336"/>
                </a:cubicBezTo>
                <a:lnTo>
                  <a:pt x="778320" y="627457"/>
                </a:lnTo>
                <a:cubicBezTo>
                  <a:pt x="778320" y="678370"/>
                  <a:pt x="736690" y="720001"/>
                  <a:pt x="685777" y="720001"/>
                </a:cubicBezTo>
                <a:lnTo>
                  <a:pt x="92544" y="720001"/>
                </a:lnTo>
                <a:cubicBezTo>
                  <a:pt x="41631" y="720001"/>
                  <a:pt x="0" y="678370"/>
                  <a:pt x="0" y="627457"/>
                </a:cubicBezTo>
                <a:lnTo>
                  <a:pt x="0" y="333700"/>
                </a:lnTo>
                <a:lnTo>
                  <a:pt x="0" y="277443"/>
                </a:lnTo>
                <a:lnTo>
                  <a:pt x="0" y="178336"/>
                </a:lnTo>
                <a:cubicBezTo>
                  <a:pt x="0" y="127235"/>
                  <a:pt x="41443" y="85792"/>
                  <a:pt x="92544" y="85792"/>
                </a:cubicBezTo>
                <a:lnTo>
                  <a:pt x="216872" y="85792"/>
                </a:lnTo>
                <a:lnTo>
                  <a:pt x="216872" y="28129"/>
                </a:lnTo>
                <a:cubicBezTo>
                  <a:pt x="216872" y="12564"/>
                  <a:pt x="229436" y="0"/>
                  <a:pt x="245001" y="0"/>
                </a:cubicBezTo>
                <a:close/>
              </a:path>
            </a:pathLst>
          </a:custGeom>
          <a:solidFill>
            <a:schemeClr val="accent1"/>
          </a:solidFill>
          <a:ln w="1860" cap="flat">
            <a:noFill/>
            <a:miter/>
          </a:ln>
        </p:spPr>
        <p:txBody>
          <a:bodyPr vert="horz" wrap="square" lIns="91440" tIns="45720" rIns="91440" bIns="45720" rtlCol="0" anchor="ctr"/>
          <a:lstStyle/>
          <a:p>
            <a:pPr algn="l">
              <a:lnSpc>
                <a:spcPct val="110000"/>
              </a:lnSpc>
            </a:pPr>
            <a:endParaRPr kumimoji="1" lang="zh-CN" altLang="en-US"/>
          </a:p>
        </p:txBody>
      </p:sp>
      <p:sp>
        <p:nvSpPr>
          <p:cNvPr id="5" name="标题 1"/>
          <p:cNvSpPr txBox="1"/>
          <p:nvPr/>
        </p:nvSpPr>
        <p:spPr>
          <a:xfrm>
            <a:off x="1041779" y="2283478"/>
            <a:ext cx="4624533" cy="1101408"/>
          </a:xfrm>
          <a:prstGeom prst="rect">
            <a:avLst/>
          </a:prstGeom>
          <a:noFill/>
          <a:ln cap="sq">
            <a:noFill/>
          </a:ln>
        </p:spPr>
        <p:txBody>
          <a:bodyPr vert="horz" wrap="square" lIns="0" tIns="0" rIns="0" bIns="0" rtlCol="0" anchor="t"/>
          <a:lstStyle/>
          <a:p>
            <a:pPr algn="l">
              <a:lnSpc>
                <a:spcPct val="150000"/>
              </a:lnSpc>
            </a:pPr>
            <a:r>
              <a:rPr kumimoji="1" lang="en-US" altLang="zh-CN" sz="1400">
                <a:ln w="12700">
                  <a:noFill/>
                </a:ln>
                <a:solidFill>
                  <a:srgbClr val="262626">
                    <a:alpha val="100000"/>
                  </a:srgbClr>
                </a:solidFill>
                <a:latin typeface="Source Han Sans" panose="020B0400000000000000" charset="-122"/>
                <a:ea typeface="Source Han Sans" panose="020B0400000000000000" charset="-122"/>
                <a:cs typeface="Source Han Sans" panose="020B0400000000000000" charset="-122"/>
              </a:rPr>
              <a:t>保险责任范围包括货物在运输过程中因自然灾害、意外事故等造成的损失，不同的保险条款对责任范围有不同的规定。</a:t>
            </a:r>
            <a:endParaRPr kumimoji="1" lang="zh-CN" altLang="en-US"/>
          </a:p>
        </p:txBody>
      </p:sp>
      <p:sp>
        <p:nvSpPr>
          <p:cNvPr id="6" name="标题 1"/>
          <p:cNvSpPr txBox="1"/>
          <p:nvPr/>
        </p:nvSpPr>
        <p:spPr>
          <a:xfrm>
            <a:off x="6392154" y="1130301"/>
            <a:ext cx="5126746" cy="2374900"/>
          </a:xfrm>
          <a:prstGeom prst="snip1Rect">
            <a:avLst/>
          </a:prstGeom>
          <a:solidFill>
            <a:schemeClr val="bg1"/>
          </a:solidFill>
          <a:ln w="12700" cap="sq">
            <a:solidFill>
              <a:schemeClr val="accent1"/>
            </a:solidFill>
            <a:miter/>
          </a:ln>
        </p:spPr>
        <p:txBody>
          <a:bodyPr vert="horz" wrap="square" lIns="91440" tIns="45720" rIns="91440" bIns="45720" rtlCol="0" anchor="ctr"/>
          <a:lstStyle/>
          <a:p>
            <a:pPr algn="ctr">
              <a:lnSpc>
                <a:spcPct val="110000"/>
              </a:lnSpc>
            </a:pPr>
            <a:endParaRPr kumimoji="1" lang="zh-CN" altLang="en-US"/>
          </a:p>
        </p:txBody>
      </p:sp>
      <p:sp>
        <p:nvSpPr>
          <p:cNvPr id="7" name="标题 1"/>
          <p:cNvSpPr txBox="1"/>
          <p:nvPr/>
        </p:nvSpPr>
        <p:spPr>
          <a:xfrm rot="8100000">
            <a:off x="16220" y="1610453"/>
            <a:ext cx="1414597" cy="1414597"/>
          </a:xfrm>
          <a:prstGeom prst="diagStripe">
            <a:avLst>
              <a:gd name="adj" fmla="val 88423"/>
            </a:avLst>
          </a:prstGeom>
          <a:solidFill>
            <a:schemeClr val="accent1"/>
          </a:solidFill>
          <a:ln w="12700" cap="sq">
            <a:noFill/>
            <a:miter/>
          </a:ln>
        </p:spPr>
        <p:txBody>
          <a:bodyPr vert="horz" wrap="square" lIns="91440" tIns="45720" rIns="91440" bIns="45720" rtlCol="0" anchor="ctr"/>
          <a:lstStyle/>
          <a:p>
            <a:pPr algn="ctr">
              <a:lnSpc>
                <a:spcPct val="110000"/>
              </a:lnSpc>
            </a:pPr>
            <a:endParaRPr kumimoji="1" lang="zh-CN" altLang="en-US"/>
          </a:p>
        </p:txBody>
      </p:sp>
      <p:sp>
        <p:nvSpPr>
          <p:cNvPr id="8" name="标题 1"/>
          <p:cNvSpPr txBox="1"/>
          <p:nvPr/>
        </p:nvSpPr>
        <p:spPr>
          <a:xfrm rot="8100000">
            <a:off x="5605965" y="1610453"/>
            <a:ext cx="1414597" cy="1414597"/>
          </a:xfrm>
          <a:prstGeom prst="diagStripe">
            <a:avLst>
              <a:gd name="adj" fmla="val 88423"/>
            </a:avLst>
          </a:prstGeom>
          <a:solidFill>
            <a:schemeClr val="accent1"/>
          </a:solidFill>
          <a:ln w="12700" cap="sq">
            <a:noFill/>
            <a:miter/>
          </a:ln>
        </p:spPr>
        <p:txBody>
          <a:bodyPr vert="horz" wrap="square" lIns="91440" tIns="45720" rIns="91440" bIns="45720" rtlCol="0" anchor="ctr"/>
          <a:lstStyle/>
          <a:p>
            <a:pPr algn="ctr">
              <a:lnSpc>
                <a:spcPct val="110000"/>
              </a:lnSpc>
            </a:pPr>
            <a:endParaRPr kumimoji="1" lang="zh-CN" altLang="en-US"/>
          </a:p>
        </p:txBody>
      </p:sp>
      <p:sp>
        <p:nvSpPr>
          <p:cNvPr id="9" name="标题 1"/>
          <p:cNvSpPr txBox="1"/>
          <p:nvPr/>
        </p:nvSpPr>
        <p:spPr>
          <a:xfrm>
            <a:off x="6649168" y="1252927"/>
            <a:ext cx="412288" cy="412288"/>
          </a:xfrm>
          <a:custGeom>
            <a:avLst/>
            <a:gdLst>
              <a:gd name="connsiteX0" fmla="*/ 457070 w 720001"/>
              <a:gd name="connsiteY0" fmla="*/ 57166 h 720001"/>
              <a:gd name="connsiteX1" fmla="*/ 457070 w 720001"/>
              <a:gd name="connsiteY1" fmla="*/ 263017 h 720001"/>
              <a:gd name="connsiteX2" fmla="*/ 662921 w 720001"/>
              <a:gd name="connsiteY2" fmla="*/ 263017 h 720001"/>
              <a:gd name="connsiteX3" fmla="*/ 647393 w 720001"/>
              <a:gd name="connsiteY3" fmla="*/ 212704 h 720001"/>
              <a:gd name="connsiteX4" fmla="*/ 591008 w 720001"/>
              <a:gd name="connsiteY4" fmla="*/ 129079 h 720001"/>
              <a:gd name="connsiteX5" fmla="*/ 507383 w 720001"/>
              <a:gd name="connsiteY5" fmla="*/ 72694 h 720001"/>
              <a:gd name="connsiteX6" fmla="*/ 457070 w 720001"/>
              <a:gd name="connsiteY6" fmla="*/ 57166 h 720001"/>
              <a:gd name="connsiteX7" fmla="*/ 307952 w 720001"/>
              <a:gd name="connsiteY7" fmla="*/ 56386 h 720001"/>
              <a:gd name="connsiteX8" fmla="*/ 240115 w 720001"/>
              <a:gd name="connsiteY8" fmla="*/ 76251 h 720001"/>
              <a:gd name="connsiteX9" fmla="*/ 142092 w 720001"/>
              <a:gd name="connsiteY9" fmla="*/ 142179 h 720001"/>
              <a:gd name="connsiteX10" fmla="*/ 76077 w 720001"/>
              <a:gd name="connsiteY10" fmla="*/ 240116 h 720001"/>
              <a:gd name="connsiteX11" fmla="*/ 51874 w 720001"/>
              <a:gd name="connsiteY11" fmla="*/ 360000 h 720001"/>
              <a:gd name="connsiteX12" fmla="*/ 76077 w 720001"/>
              <a:gd name="connsiteY12" fmla="*/ 479885 h 720001"/>
              <a:gd name="connsiteX13" fmla="*/ 142092 w 720001"/>
              <a:gd name="connsiteY13" fmla="*/ 577822 h 720001"/>
              <a:gd name="connsiteX14" fmla="*/ 240029 w 720001"/>
              <a:gd name="connsiteY14" fmla="*/ 643837 h 720001"/>
              <a:gd name="connsiteX15" fmla="*/ 359913 w 720001"/>
              <a:gd name="connsiteY15" fmla="*/ 668039 h 720001"/>
              <a:gd name="connsiteX16" fmla="*/ 479798 w 720001"/>
              <a:gd name="connsiteY16" fmla="*/ 643837 h 720001"/>
              <a:gd name="connsiteX17" fmla="*/ 577735 w 720001"/>
              <a:gd name="connsiteY17" fmla="*/ 577822 h 720001"/>
              <a:gd name="connsiteX18" fmla="*/ 643750 w 720001"/>
              <a:gd name="connsiteY18" fmla="*/ 479885 h 720001"/>
              <a:gd name="connsiteX19" fmla="*/ 663615 w 720001"/>
              <a:gd name="connsiteY19" fmla="*/ 412049 h 720001"/>
              <a:gd name="connsiteX20" fmla="*/ 360000 w 720001"/>
              <a:gd name="connsiteY20" fmla="*/ 412049 h 720001"/>
              <a:gd name="connsiteX21" fmla="*/ 307952 w 720001"/>
              <a:gd name="connsiteY21" fmla="*/ 360000 h 720001"/>
              <a:gd name="connsiteX22" fmla="*/ 405022 w 720001"/>
              <a:gd name="connsiteY22" fmla="*/ 0 h 720001"/>
              <a:gd name="connsiteX23" fmla="*/ 720001 w 720001"/>
              <a:gd name="connsiteY23" fmla="*/ 314979 h 720001"/>
              <a:gd name="connsiteX24" fmla="*/ 405022 w 720001"/>
              <a:gd name="connsiteY24" fmla="*/ 314979 h 720001"/>
              <a:gd name="connsiteX25" fmla="*/ 360000 w 720001"/>
              <a:gd name="connsiteY25" fmla="*/ 0 h 720001"/>
              <a:gd name="connsiteX26" fmla="*/ 360000 w 720001"/>
              <a:gd name="connsiteY26" fmla="*/ 360000 h 720001"/>
              <a:gd name="connsiteX27" fmla="*/ 720001 w 720001"/>
              <a:gd name="connsiteY27" fmla="*/ 360000 h 720001"/>
              <a:gd name="connsiteX28" fmla="*/ 360000 w 720001"/>
              <a:gd name="connsiteY28" fmla="*/ 720001 h 720001"/>
              <a:gd name="connsiteX29" fmla="*/ 0 w 720001"/>
              <a:gd name="connsiteY29" fmla="*/ 360000 h 720001"/>
              <a:gd name="connsiteX30" fmla="*/ 360000 w 720001"/>
              <a:gd name="connsiteY30" fmla="*/ 0 h 720001"/>
            </a:gdLst>
            <a:ahLst/>
            <a:cxnLst/>
            <a:rect l="l" t="t" r="r" b="b"/>
            <a:pathLst>
              <a:path w="720001" h="720001">
                <a:moveTo>
                  <a:pt x="457070" y="57166"/>
                </a:moveTo>
                <a:lnTo>
                  <a:pt x="457070" y="263017"/>
                </a:lnTo>
                <a:lnTo>
                  <a:pt x="662921" y="263017"/>
                </a:lnTo>
                <a:cubicBezTo>
                  <a:pt x="659451" y="245755"/>
                  <a:pt x="654246" y="229012"/>
                  <a:pt x="647393" y="212704"/>
                </a:cubicBezTo>
                <a:cubicBezTo>
                  <a:pt x="634121" y="181388"/>
                  <a:pt x="615210" y="153282"/>
                  <a:pt x="591008" y="129079"/>
                </a:cubicBezTo>
                <a:cubicBezTo>
                  <a:pt x="566806" y="104877"/>
                  <a:pt x="538699" y="85966"/>
                  <a:pt x="507383" y="72694"/>
                </a:cubicBezTo>
                <a:cubicBezTo>
                  <a:pt x="491075" y="65755"/>
                  <a:pt x="474246" y="60636"/>
                  <a:pt x="457070" y="57166"/>
                </a:cubicBezTo>
                <a:close/>
                <a:moveTo>
                  <a:pt x="307952" y="56386"/>
                </a:moveTo>
                <a:cubicBezTo>
                  <a:pt x="284703" y="60376"/>
                  <a:pt x="262062" y="66969"/>
                  <a:pt x="240115" y="76251"/>
                </a:cubicBezTo>
                <a:cubicBezTo>
                  <a:pt x="203508" y="91778"/>
                  <a:pt x="170544" y="113986"/>
                  <a:pt x="142092" y="142179"/>
                </a:cubicBezTo>
                <a:cubicBezTo>
                  <a:pt x="113812" y="170545"/>
                  <a:pt x="91605" y="203422"/>
                  <a:pt x="76077" y="240116"/>
                </a:cubicBezTo>
                <a:cubicBezTo>
                  <a:pt x="60029" y="278111"/>
                  <a:pt x="51874" y="318362"/>
                  <a:pt x="51874" y="360000"/>
                </a:cubicBezTo>
                <a:cubicBezTo>
                  <a:pt x="51874" y="401639"/>
                  <a:pt x="60029" y="441976"/>
                  <a:pt x="76077" y="479885"/>
                </a:cubicBezTo>
                <a:cubicBezTo>
                  <a:pt x="91605" y="516579"/>
                  <a:pt x="113812" y="549543"/>
                  <a:pt x="142092" y="577822"/>
                </a:cubicBezTo>
                <a:cubicBezTo>
                  <a:pt x="170458" y="606102"/>
                  <a:pt x="203335" y="628309"/>
                  <a:pt x="240029" y="643837"/>
                </a:cubicBezTo>
                <a:cubicBezTo>
                  <a:pt x="278024" y="659885"/>
                  <a:pt x="318275" y="668039"/>
                  <a:pt x="359913" y="668039"/>
                </a:cubicBezTo>
                <a:cubicBezTo>
                  <a:pt x="401552" y="668039"/>
                  <a:pt x="441890" y="659885"/>
                  <a:pt x="479798" y="643837"/>
                </a:cubicBezTo>
                <a:cubicBezTo>
                  <a:pt x="516492" y="628309"/>
                  <a:pt x="549456" y="606102"/>
                  <a:pt x="577735" y="577822"/>
                </a:cubicBezTo>
                <a:cubicBezTo>
                  <a:pt x="606015" y="549456"/>
                  <a:pt x="628222" y="516579"/>
                  <a:pt x="643750" y="479885"/>
                </a:cubicBezTo>
                <a:cubicBezTo>
                  <a:pt x="653032" y="457938"/>
                  <a:pt x="659625" y="435297"/>
                  <a:pt x="663615" y="412049"/>
                </a:cubicBezTo>
                <a:lnTo>
                  <a:pt x="360000" y="412049"/>
                </a:lnTo>
                <a:cubicBezTo>
                  <a:pt x="331287" y="412049"/>
                  <a:pt x="307952" y="388714"/>
                  <a:pt x="307952" y="360000"/>
                </a:cubicBezTo>
                <a:close/>
                <a:moveTo>
                  <a:pt x="405022" y="0"/>
                </a:moveTo>
                <a:cubicBezTo>
                  <a:pt x="578950" y="0"/>
                  <a:pt x="720001" y="141051"/>
                  <a:pt x="720001" y="314979"/>
                </a:cubicBezTo>
                <a:lnTo>
                  <a:pt x="405022" y="314979"/>
                </a:lnTo>
                <a:close/>
                <a:moveTo>
                  <a:pt x="360000" y="0"/>
                </a:moveTo>
                <a:lnTo>
                  <a:pt x="360000" y="360000"/>
                </a:lnTo>
                <a:lnTo>
                  <a:pt x="720001" y="360000"/>
                </a:lnTo>
                <a:cubicBezTo>
                  <a:pt x="720001" y="558825"/>
                  <a:pt x="558824" y="720001"/>
                  <a:pt x="360000" y="720001"/>
                </a:cubicBezTo>
                <a:cubicBezTo>
                  <a:pt x="161176" y="720001"/>
                  <a:pt x="0" y="558825"/>
                  <a:pt x="0" y="360000"/>
                </a:cubicBezTo>
                <a:cubicBezTo>
                  <a:pt x="0" y="161176"/>
                  <a:pt x="161176" y="0"/>
                  <a:pt x="360000" y="0"/>
                </a:cubicBezTo>
                <a:close/>
              </a:path>
            </a:pathLst>
          </a:custGeom>
          <a:solidFill>
            <a:schemeClr val="accent1"/>
          </a:solidFill>
          <a:ln w="1860" cap="flat">
            <a:noFill/>
            <a:miter/>
          </a:ln>
        </p:spPr>
        <p:txBody>
          <a:bodyPr vert="horz" wrap="square" lIns="91440" tIns="45720" rIns="91440" bIns="45720" rtlCol="0" anchor="ctr"/>
          <a:lstStyle/>
          <a:p>
            <a:pPr algn="l">
              <a:lnSpc>
                <a:spcPct val="110000"/>
              </a:lnSpc>
            </a:pPr>
            <a:endParaRPr kumimoji="1" lang="zh-CN" altLang="en-US"/>
          </a:p>
        </p:txBody>
      </p:sp>
      <p:sp>
        <p:nvSpPr>
          <p:cNvPr id="10" name="标题 1"/>
          <p:cNvSpPr txBox="1"/>
          <p:nvPr/>
        </p:nvSpPr>
        <p:spPr>
          <a:xfrm>
            <a:off x="6649162" y="2283478"/>
            <a:ext cx="4624533" cy="1101408"/>
          </a:xfrm>
          <a:prstGeom prst="rect">
            <a:avLst/>
          </a:prstGeom>
          <a:noFill/>
          <a:ln cap="sq">
            <a:noFill/>
          </a:ln>
        </p:spPr>
        <p:txBody>
          <a:bodyPr vert="horz" wrap="square" lIns="0" tIns="0" rIns="0" bIns="0" rtlCol="0" anchor="t"/>
          <a:lstStyle/>
          <a:p>
            <a:pPr algn="l">
              <a:lnSpc>
                <a:spcPct val="150000"/>
              </a:lnSpc>
            </a:pPr>
            <a:r>
              <a:rPr kumimoji="1" lang="en-US" altLang="zh-CN" sz="1400">
                <a:ln w="12700">
                  <a:noFill/>
                </a:ln>
                <a:solidFill>
                  <a:srgbClr val="262626">
                    <a:alpha val="100000"/>
                  </a:srgbClr>
                </a:solidFill>
                <a:latin typeface="Source Han Sans" panose="020B0400000000000000" charset="-122"/>
                <a:ea typeface="Source Han Sans" panose="020B0400000000000000" charset="-122"/>
                <a:cs typeface="Source Han Sans" panose="020B0400000000000000" charset="-122"/>
              </a:rPr>
              <a:t>保险费是根据货物的价值、运输方式、运输距离等因素计算的，买方需要支付保险费以获得保险保障。</a:t>
            </a:r>
            <a:endParaRPr kumimoji="1" lang="zh-CN" altLang="en-US"/>
          </a:p>
        </p:txBody>
      </p:sp>
      <p:sp>
        <p:nvSpPr>
          <p:cNvPr id="11" name="标题 1"/>
          <p:cNvSpPr txBox="1"/>
          <p:nvPr/>
        </p:nvSpPr>
        <p:spPr>
          <a:xfrm>
            <a:off x="1041782" y="1747922"/>
            <a:ext cx="4619714" cy="520109"/>
          </a:xfrm>
          <a:prstGeom prst="rect">
            <a:avLst/>
          </a:prstGeom>
          <a:noFill/>
          <a:ln cap="sq">
            <a:noFill/>
          </a:ln>
        </p:spPr>
        <p:txBody>
          <a:bodyPr vert="horz" wrap="square" lIns="0" tIns="0" rIns="0" bIns="0" rtlCol="0" anchor="ctr"/>
          <a:lstStyle/>
          <a:p>
            <a:pPr algn="l">
              <a:lnSpc>
                <a:spcPct val="130000"/>
              </a:lnSpc>
            </a:pPr>
            <a:r>
              <a:rPr kumimoji="1" lang="en-US" altLang="zh-CN" sz="1600">
                <a:ln w="12700">
                  <a:noFill/>
                </a:ln>
                <a:solidFill>
                  <a:srgbClr val="265CEF">
                    <a:alpha val="100000"/>
                  </a:srgbClr>
                </a:solidFill>
                <a:latin typeface="Source Han Sans CN Bold" panose="020B0800000000000000" charset="-122"/>
                <a:ea typeface="Source Han Sans CN Bold" panose="020B0800000000000000" charset="-122"/>
                <a:cs typeface="Source Han Sans CN Bold" panose="020B0800000000000000" charset="-122"/>
              </a:rPr>
              <a:t>保险责任范围</a:t>
            </a:r>
            <a:endParaRPr kumimoji="1" lang="zh-CN" altLang="en-US"/>
          </a:p>
        </p:txBody>
      </p:sp>
      <p:sp>
        <p:nvSpPr>
          <p:cNvPr id="12" name="标题 1"/>
          <p:cNvSpPr txBox="1"/>
          <p:nvPr/>
        </p:nvSpPr>
        <p:spPr>
          <a:xfrm>
            <a:off x="6653867" y="1747922"/>
            <a:ext cx="4619714" cy="520109"/>
          </a:xfrm>
          <a:prstGeom prst="rect">
            <a:avLst/>
          </a:prstGeom>
          <a:noFill/>
          <a:ln cap="sq">
            <a:noFill/>
          </a:ln>
        </p:spPr>
        <p:txBody>
          <a:bodyPr vert="horz" wrap="square" lIns="0" tIns="0" rIns="0" bIns="0" rtlCol="0" anchor="ctr"/>
          <a:lstStyle/>
          <a:p>
            <a:pPr algn="l">
              <a:lnSpc>
                <a:spcPct val="130000"/>
              </a:lnSpc>
            </a:pPr>
            <a:r>
              <a:rPr kumimoji="1" lang="en-US" altLang="zh-CN" sz="1600">
                <a:ln w="12700">
                  <a:noFill/>
                </a:ln>
                <a:solidFill>
                  <a:srgbClr val="265CEF">
                    <a:alpha val="100000"/>
                  </a:srgbClr>
                </a:solidFill>
                <a:latin typeface="Source Han Sans CN Bold" panose="020B0800000000000000" charset="-122"/>
                <a:ea typeface="Source Han Sans CN Bold" panose="020B0800000000000000" charset="-122"/>
                <a:cs typeface="Source Han Sans CN Bold" panose="020B0800000000000000" charset="-122"/>
              </a:rPr>
              <a:t>保险费</a:t>
            </a:r>
            <a:endParaRPr kumimoji="1" lang="zh-CN" altLang="en-US"/>
          </a:p>
        </p:txBody>
      </p:sp>
      <p:sp>
        <p:nvSpPr>
          <p:cNvPr id="13" name="标题 1"/>
          <p:cNvSpPr txBox="1"/>
          <p:nvPr/>
        </p:nvSpPr>
        <p:spPr>
          <a:xfrm>
            <a:off x="1305470" y="3769186"/>
            <a:ext cx="9660646" cy="2374900"/>
          </a:xfrm>
          <a:prstGeom prst="snip1Rect">
            <a:avLst/>
          </a:prstGeom>
          <a:solidFill>
            <a:schemeClr val="bg1"/>
          </a:solidFill>
          <a:ln w="12700" cap="sq">
            <a:solidFill>
              <a:schemeClr val="accent2"/>
            </a:solidFill>
            <a:miter/>
          </a:ln>
        </p:spPr>
        <p:txBody>
          <a:bodyPr vert="horz" wrap="square" lIns="91440" tIns="45720" rIns="91440" bIns="45720" rtlCol="0" anchor="ctr"/>
          <a:lstStyle/>
          <a:p>
            <a:pPr algn="ctr">
              <a:lnSpc>
                <a:spcPct val="110000"/>
              </a:lnSpc>
            </a:pPr>
            <a:endParaRPr kumimoji="1" lang="zh-CN" altLang="en-US"/>
          </a:p>
        </p:txBody>
      </p:sp>
      <p:sp>
        <p:nvSpPr>
          <p:cNvPr id="14" name="标题 1"/>
          <p:cNvSpPr txBox="1"/>
          <p:nvPr/>
        </p:nvSpPr>
        <p:spPr>
          <a:xfrm>
            <a:off x="1562485" y="3898463"/>
            <a:ext cx="412288" cy="398986"/>
          </a:xfrm>
          <a:custGeom>
            <a:avLst/>
            <a:gdLst>
              <a:gd name="connsiteX0" fmla="*/ 695958 w 1660735"/>
              <a:gd name="connsiteY0" fmla="*/ 752512 h 1607157"/>
              <a:gd name="connsiteX1" fmla="*/ 376349 w 1660735"/>
              <a:gd name="connsiteY1" fmla="*/ 752512 h 1607157"/>
              <a:gd name="connsiteX2" fmla="*/ 110505 w 1660735"/>
              <a:gd name="connsiteY2" fmla="*/ 642007 h 1607157"/>
              <a:gd name="connsiteX3" fmla="*/ 0 w 1660735"/>
              <a:gd name="connsiteY3" fmla="*/ 376349 h 1607157"/>
              <a:gd name="connsiteX4" fmla="*/ 110505 w 1660735"/>
              <a:gd name="connsiteY4" fmla="*/ 110505 h 1607157"/>
              <a:gd name="connsiteX5" fmla="*/ 376349 w 1660735"/>
              <a:gd name="connsiteY5" fmla="*/ 0 h 1607157"/>
              <a:gd name="connsiteX6" fmla="*/ 642193 w 1660735"/>
              <a:gd name="connsiteY6" fmla="*/ 110505 h 1607157"/>
              <a:gd name="connsiteX7" fmla="*/ 752698 w 1660735"/>
              <a:gd name="connsiteY7" fmla="*/ 376349 h 1607157"/>
              <a:gd name="connsiteX8" fmla="*/ 752698 w 1660735"/>
              <a:gd name="connsiteY8" fmla="*/ 695958 h 1607157"/>
              <a:gd name="connsiteX9" fmla="*/ 695958 w 1660735"/>
              <a:gd name="connsiteY9" fmla="*/ 752512 h 1607157"/>
              <a:gd name="connsiteX10" fmla="*/ 376349 w 1660735"/>
              <a:gd name="connsiteY10" fmla="*/ 111621 h 1607157"/>
              <a:gd name="connsiteX11" fmla="*/ 111621 w 1660735"/>
              <a:gd name="connsiteY11" fmla="*/ 376349 h 1607157"/>
              <a:gd name="connsiteX12" fmla="*/ 376349 w 1660735"/>
              <a:gd name="connsiteY12" fmla="*/ 641077 h 1607157"/>
              <a:gd name="connsiteX13" fmla="*/ 641077 w 1660735"/>
              <a:gd name="connsiteY13" fmla="*/ 641077 h 1607157"/>
              <a:gd name="connsiteX14" fmla="*/ 641077 w 1660735"/>
              <a:gd name="connsiteY14" fmla="*/ 376349 h 1607157"/>
              <a:gd name="connsiteX15" fmla="*/ 376349 w 1660735"/>
              <a:gd name="connsiteY15" fmla="*/ 111621 h 1607157"/>
              <a:gd name="connsiteX16" fmla="*/ 1284201 w 1660735"/>
              <a:gd name="connsiteY16" fmla="*/ 752512 h 1607157"/>
              <a:gd name="connsiteX17" fmla="*/ 964592 w 1660735"/>
              <a:gd name="connsiteY17" fmla="*/ 752512 h 1607157"/>
              <a:gd name="connsiteX18" fmla="*/ 908038 w 1660735"/>
              <a:gd name="connsiteY18" fmla="*/ 695958 h 1607157"/>
              <a:gd name="connsiteX19" fmla="*/ 908038 w 1660735"/>
              <a:gd name="connsiteY19" fmla="*/ 376349 h 1607157"/>
              <a:gd name="connsiteX20" fmla="*/ 1018543 w 1660735"/>
              <a:gd name="connsiteY20" fmla="*/ 110505 h 1607157"/>
              <a:gd name="connsiteX21" fmla="*/ 1284387 w 1660735"/>
              <a:gd name="connsiteY21" fmla="*/ 0 h 1607157"/>
              <a:gd name="connsiteX22" fmla="*/ 1550231 w 1660735"/>
              <a:gd name="connsiteY22" fmla="*/ 110505 h 1607157"/>
              <a:gd name="connsiteX23" fmla="*/ 1660736 w 1660735"/>
              <a:gd name="connsiteY23" fmla="*/ 376349 h 1607157"/>
              <a:gd name="connsiteX24" fmla="*/ 1550231 w 1660735"/>
              <a:gd name="connsiteY24" fmla="*/ 642193 h 1607157"/>
              <a:gd name="connsiteX25" fmla="*/ 1284201 w 1660735"/>
              <a:gd name="connsiteY25" fmla="*/ 752512 h 1607157"/>
              <a:gd name="connsiteX26" fmla="*/ 1019659 w 1660735"/>
              <a:gd name="connsiteY26" fmla="*/ 640891 h 1607157"/>
              <a:gd name="connsiteX27" fmla="*/ 1284387 w 1660735"/>
              <a:gd name="connsiteY27" fmla="*/ 640891 h 1607157"/>
              <a:gd name="connsiteX28" fmla="*/ 1549115 w 1660735"/>
              <a:gd name="connsiteY28" fmla="*/ 376163 h 1607157"/>
              <a:gd name="connsiteX29" fmla="*/ 1284387 w 1660735"/>
              <a:gd name="connsiteY29" fmla="*/ 111435 h 1607157"/>
              <a:gd name="connsiteX30" fmla="*/ 1019659 w 1660735"/>
              <a:gd name="connsiteY30" fmla="*/ 376163 h 1607157"/>
              <a:gd name="connsiteX31" fmla="*/ 1019659 w 1660735"/>
              <a:gd name="connsiteY31" fmla="*/ 640891 h 1607157"/>
              <a:gd name="connsiteX32" fmla="*/ 376349 w 1660735"/>
              <a:gd name="connsiteY32" fmla="*/ 1607158 h 1607157"/>
              <a:gd name="connsiteX33" fmla="*/ 110505 w 1660735"/>
              <a:gd name="connsiteY33" fmla="*/ 1496653 h 1607157"/>
              <a:gd name="connsiteX34" fmla="*/ 0 w 1660735"/>
              <a:gd name="connsiteY34" fmla="*/ 1230809 h 1607157"/>
              <a:gd name="connsiteX35" fmla="*/ 110505 w 1660735"/>
              <a:gd name="connsiteY35" fmla="*/ 964964 h 1607157"/>
              <a:gd name="connsiteX36" fmla="*/ 376349 w 1660735"/>
              <a:gd name="connsiteY36" fmla="*/ 854459 h 1607157"/>
              <a:gd name="connsiteX37" fmla="*/ 695958 w 1660735"/>
              <a:gd name="connsiteY37" fmla="*/ 854459 h 1607157"/>
              <a:gd name="connsiteX38" fmla="*/ 752512 w 1660735"/>
              <a:gd name="connsiteY38" fmla="*/ 911014 h 1607157"/>
              <a:gd name="connsiteX39" fmla="*/ 752512 w 1660735"/>
              <a:gd name="connsiteY39" fmla="*/ 1230623 h 1607157"/>
              <a:gd name="connsiteX40" fmla="*/ 642007 w 1660735"/>
              <a:gd name="connsiteY40" fmla="*/ 1496467 h 1607157"/>
              <a:gd name="connsiteX41" fmla="*/ 376349 w 1660735"/>
              <a:gd name="connsiteY41" fmla="*/ 1607158 h 1607157"/>
              <a:gd name="connsiteX42" fmla="*/ 376349 w 1660735"/>
              <a:gd name="connsiteY42" fmla="*/ 966267 h 1607157"/>
              <a:gd name="connsiteX43" fmla="*/ 111621 w 1660735"/>
              <a:gd name="connsiteY43" fmla="*/ 1230809 h 1607157"/>
              <a:gd name="connsiteX44" fmla="*/ 376349 w 1660735"/>
              <a:gd name="connsiteY44" fmla="*/ 1495537 h 1607157"/>
              <a:gd name="connsiteX45" fmla="*/ 641077 w 1660735"/>
              <a:gd name="connsiteY45" fmla="*/ 1230809 h 1607157"/>
              <a:gd name="connsiteX46" fmla="*/ 641077 w 1660735"/>
              <a:gd name="connsiteY46" fmla="*/ 966267 h 1607157"/>
              <a:gd name="connsiteX47" fmla="*/ 376349 w 1660735"/>
              <a:gd name="connsiteY47" fmla="*/ 966267 h 1607157"/>
              <a:gd name="connsiteX48" fmla="*/ 1284201 w 1660735"/>
              <a:gd name="connsiteY48" fmla="*/ 1607158 h 1607157"/>
              <a:gd name="connsiteX49" fmla="*/ 1018357 w 1660735"/>
              <a:gd name="connsiteY49" fmla="*/ 1496653 h 1607157"/>
              <a:gd name="connsiteX50" fmla="*/ 907852 w 1660735"/>
              <a:gd name="connsiteY50" fmla="*/ 1230809 h 1607157"/>
              <a:gd name="connsiteX51" fmla="*/ 907852 w 1660735"/>
              <a:gd name="connsiteY51" fmla="*/ 911200 h 1607157"/>
              <a:gd name="connsiteX52" fmla="*/ 964406 w 1660735"/>
              <a:gd name="connsiteY52" fmla="*/ 854646 h 1607157"/>
              <a:gd name="connsiteX53" fmla="*/ 1284015 w 1660735"/>
              <a:gd name="connsiteY53" fmla="*/ 854646 h 1607157"/>
              <a:gd name="connsiteX54" fmla="*/ 1549859 w 1660735"/>
              <a:gd name="connsiteY54" fmla="*/ 965150 h 1607157"/>
              <a:gd name="connsiteX55" fmla="*/ 1660364 w 1660735"/>
              <a:gd name="connsiteY55" fmla="*/ 1230995 h 1607157"/>
              <a:gd name="connsiteX56" fmla="*/ 1550045 w 1660735"/>
              <a:gd name="connsiteY56" fmla="*/ 1496653 h 1607157"/>
              <a:gd name="connsiteX57" fmla="*/ 1284201 w 1660735"/>
              <a:gd name="connsiteY57" fmla="*/ 1607158 h 1607157"/>
              <a:gd name="connsiteX58" fmla="*/ 1019659 w 1660735"/>
              <a:gd name="connsiteY58" fmla="*/ 966267 h 1607157"/>
              <a:gd name="connsiteX59" fmla="*/ 1019659 w 1660735"/>
              <a:gd name="connsiteY59" fmla="*/ 1230995 h 1607157"/>
              <a:gd name="connsiteX60" fmla="*/ 1284387 w 1660735"/>
              <a:gd name="connsiteY60" fmla="*/ 1495723 h 1607157"/>
              <a:gd name="connsiteX61" fmla="*/ 1549115 w 1660735"/>
              <a:gd name="connsiteY61" fmla="*/ 1230995 h 1607157"/>
              <a:gd name="connsiteX62" fmla="*/ 1284387 w 1660735"/>
              <a:gd name="connsiteY62" fmla="*/ 966267 h 1607157"/>
              <a:gd name="connsiteX63" fmla="*/ 1019659 w 1660735"/>
              <a:gd name="connsiteY63" fmla="*/ 966267 h 1607157"/>
            </a:gdLst>
            <a:ahLst/>
            <a:cxnLst/>
            <a:rect l="l" t="t" r="r" b="b"/>
            <a:pathLst>
              <a:path w="1660735" h="1607157">
                <a:moveTo>
                  <a:pt x="695958" y="752512"/>
                </a:moveTo>
                <a:lnTo>
                  <a:pt x="376349" y="752512"/>
                </a:lnTo>
                <a:cubicBezTo>
                  <a:pt x="276262" y="752512"/>
                  <a:pt x="181756" y="713259"/>
                  <a:pt x="110505" y="642007"/>
                </a:cubicBezTo>
                <a:cubicBezTo>
                  <a:pt x="39253" y="570756"/>
                  <a:pt x="0" y="476436"/>
                  <a:pt x="0" y="376349"/>
                </a:cubicBezTo>
                <a:cubicBezTo>
                  <a:pt x="0" y="276262"/>
                  <a:pt x="39253" y="181756"/>
                  <a:pt x="110505" y="110505"/>
                </a:cubicBezTo>
                <a:cubicBezTo>
                  <a:pt x="181756" y="39253"/>
                  <a:pt x="276076" y="0"/>
                  <a:pt x="376349" y="0"/>
                </a:cubicBezTo>
                <a:cubicBezTo>
                  <a:pt x="476436" y="0"/>
                  <a:pt x="570942" y="39253"/>
                  <a:pt x="642193" y="110505"/>
                </a:cubicBezTo>
                <a:cubicBezTo>
                  <a:pt x="713445" y="181756"/>
                  <a:pt x="752698" y="276076"/>
                  <a:pt x="752698" y="376349"/>
                </a:cubicBezTo>
                <a:lnTo>
                  <a:pt x="752698" y="695958"/>
                </a:lnTo>
                <a:cubicBezTo>
                  <a:pt x="752512" y="727211"/>
                  <a:pt x="727211" y="752512"/>
                  <a:pt x="695958" y="752512"/>
                </a:cubicBezTo>
                <a:close/>
                <a:moveTo>
                  <a:pt x="376349" y="111621"/>
                </a:moveTo>
                <a:cubicBezTo>
                  <a:pt x="230498" y="111621"/>
                  <a:pt x="111621" y="230312"/>
                  <a:pt x="111621" y="376349"/>
                </a:cubicBezTo>
                <a:cubicBezTo>
                  <a:pt x="111621" y="522201"/>
                  <a:pt x="230312" y="641077"/>
                  <a:pt x="376349" y="641077"/>
                </a:cubicBezTo>
                <a:lnTo>
                  <a:pt x="641077" y="641077"/>
                </a:lnTo>
                <a:lnTo>
                  <a:pt x="641077" y="376349"/>
                </a:lnTo>
                <a:cubicBezTo>
                  <a:pt x="640891" y="230312"/>
                  <a:pt x="522201" y="111621"/>
                  <a:pt x="376349" y="111621"/>
                </a:cubicBezTo>
                <a:close/>
                <a:moveTo>
                  <a:pt x="1284201" y="752512"/>
                </a:moveTo>
                <a:lnTo>
                  <a:pt x="964592" y="752512"/>
                </a:lnTo>
                <a:cubicBezTo>
                  <a:pt x="933338" y="752512"/>
                  <a:pt x="908038" y="727025"/>
                  <a:pt x="908038" y="695958"/>
                </a:cubicBezTo>
                <a:lnTo>
                  <a:pt x="908038" y="376349"/>
                </a:lnTo>
                <a:cubicBezTo>
                  <a:pt x="908038" y="276262"/>
                  <a:pt x="947291" y="181756"/>
                  <a:pt x="1018543" y="110505"/>
                </a:cubicBezTo>
                <a:cubicBezTo>
                  <a:pt x="1089794" y="39253"/>
                  <a:pt x="1184114" y="0"/>
                  <a:pt x="1284387" y="0"/>
                </a:cubicBezTo>
                <a:cubicBezTo>
                  <a:pt x="1384660" y="0"/>
                  <a:pt x="1478980" y="39253"/>
                  <a:pt x="1550231" y="110505"/>
                </a:cubicBezTo>
                <a:cubicBezTo>
                  <a:pt x="1621482" y="181756"/>
                  <a:pt x="1660736" y="276076"/>
                  <a:pt x="1660736" y="376349"/>
                </a:cubicBezTo>
                <a:cubicBezTo>
                  <a:pt x="1660736" y="476622"/>
                  <a:pt x="1621482" y="570942"/>
                  <a:pt x="1550231" y="642193"/>
                </a:cubicBezTo>
                <a:cubicBezTo>
                  <a:pt x="1478794" y="713259"/>
                  <a:pt x="1384288" y="752512"/>
                  <a:pt x="1284201" y="752512"/>
                </a:cubicBezTo>
                <a:close/>
                <a:moveTo>
                  <a:pt x="1019659" y="640891"/>
                </a:moveTo>
                <a:lnTo>
                  <a:pt x="1284387" y="640891"/>
                </a:lnTo>
                <a:cubicBezTo>
                  <a:pt x="1430238" y="640891"/>
                  <a:pt x="1549115" y="522201"/>
                  <a:pt x="1549115" y="376163"/>
                </a:cubicBezTo>
                <a:cubicBezTo>
                  <a:pt x="1549115" y="230312"/>
                  <a:pt x="1430424" y="111435"/>
                  <a:pt x="1284387" y="111435"/>
                </a:cubicBezTo>
                <a:cubicBezTo>
                  <a:pt x="1138349" y="111435"/>
                  <a:pt x="1019659" y="230125"/>
                  <a:pt x="1019659" y="376163"/>
                </a:cubicBezTo>
                <a:lnTo>
                  <a:pt x="1019659" y="640891"/>
                </a:lnTo>
                <a:close/>
                <a:moveTo>
                  <a:pt x="376349" y="1607158"/>
                </a:moveTo>
                <a:cubicBezTo>
                  <a:pt x="276262" y="1607158"/>
                  <a:pt x="181756" y="1567904"/>
                  <a:pt x="110505" y="1496653"/>
                </a:cubicBezTo>
                <a:cubicBezTo>
                  <a:pt x="39253" y="1425401"/>
                  <a:pt x="0" y="1330896"/>
                  <a:pt x="0" y="1230809"/>
                </a:cubicBezTo>
                <a:cubicBezTo>
                  <a:pt x="0" y="1130722"/>
                  <a:pt x="39253" y="1036216"/>
                  <a:pt x="110505" y="964964"/>
                </a:cubicBezTo>
                <a:cubicBezTo>
                  <a:pt x="181756" y="893713"/>
                  <a:pt x="276076" y="854459"/>
                  <a:pt x="376349" y="854459"/>
                </a:cubicBezTo>
                <a:lnTo>
                  <a:pt x="695958" y="854459"/>
                </a:lnTo>
                <a:cubicBezTo>
                  <a:pt x="727211" y="854459"/>
                  <a:pt x="752512" y="879760"/>
                  <a:pt x="752512" y="911014"/>
                </a:cubicBezTo>
                <a:lnTo>
                  <a:pt x="752512" y="1230623"/>
                </a:lnTo>
                <a:cubicBezTo>
                  <a:pt x="752512" y="1330709"/>
                  <a:pt x="713259" y="1425215"/>
                  <a:pt x="642007" y="1496467"/>
                </a:cubicBezTo>
                <a:cubicBezTo>
                  <a:pt x="570756" y="1567718"/>
                  <a:pt x="476436" y="1607158"/>
                  <a:pt x="376349" y="1607158"/>
                </a:cubicBezTo>
                <a:close/>
                <a:moveTo>
                  <a:pt x="376349" y="966267"/>
                </a:moveTo>
                <a:cubicBezTo>
                  <a:pt x="230312" y="966267"/>
                  <a:pt x="111621" y="1084957"/>
                  <a:pt x="111621" y="1230809"/>
                </a:cubicBezTo>
                <a:cubicBezTo>
                  <a:pt x="111621" y="1376660"/>
                  <a:pt x="230312" y="1495537"/>
                  <a:pt x="376349" y="1495537"/>
                </a:cubicBezTo>
                <a:cubicBezTo>
                  <a:pt x="522201" y="1495537"/>
                  <a:pt x="641077" y="1376846"/>
                  <a:pt x="641077" y="1230809"/>
                </a:cubicBezTo>
                <a:lnTo>
                  <a:pt x="641077" y="966267"/>
                </a:lnTo>
                <a:lnTo>
                  <a:pt x="376349" y="966267"/>
                </a:lnTo>
                <a:close/>
                <a:moveTo>
                  <a:pt x="1284201" y="1607158"/>
                </a:moveTo>
                <a:cubicBezTo>
                  <a:pt x="1184114" y="1607158"/>
                  <a:pt x="1089608" y="1567904"/>
                  <a:pt x="1018357" y="1496653"/>
                </a:cubicBezTo>
                <a:cubicBezTo>
                  <a:pt x="947105" y="1425401"/>
                  <a:pt x="907852" y="1331082"/>
                  <a:pt x="907852" y="1230809"/>
                </a:cubicBezTo>
                <a:lnTo>
                  <a:pt x="907852" y="911200"/>
                </a:lnTo>
                <a:cubicBezTo>
                  <a:pt x="907852" y="879946"/>
                  <a:pt x="933152" y="854646"/>
                  <a:pt x="964406" y="854646"/>
                </a:cubicBezTo>
                <a:lnTo>
                  <a:pt x="1284015" y="854646"/>
                </a:lnTo>
                <a:cubicBezTo>
                  <a:pt x="1384102" y="854646"/>
                  <a:pt x="1478607" y="893899"/>
                  <a:pt x="1549859" y="965150"/>
                </a:cubicBezTo>
                <a:cubicBezTo>
                  <a:pt x="1621110" y="1036402"/>
                  <a:pt x="1660364" y="1130722"/>
                  <a:pt x="1660364" y="1230995"/>
                </a:cubicBezTo>
                <a:cubicBezTo>
                  <a:pt x="1660364" y="1331268"/>
                  <a:pt x="1621296" y="1425401"/>
                  <a:pt x="1550045" y="1496653"/>
                </a:cubicBezTo>
                <a:cubicBezTo>
                  <a:pt x="1478794" y="1567904"/>
                  <a:pt x="1384288" y="1607158"/>
                  <a:pt x="1284201" y="1607158"/>
                </a:cubicBezTo>
                <a:close/>
                <a:moveTo>
                  <a:pt x="1019659" y="966267"/>
                </a:moveTo>
                <a:lnTo>
                  <a:pt x="1019659" y="1230995"/>
                </a:lnTo>
                <a:cubicBezTo>
                  <a:pt x="1019659" y="1376846"/>
                  <a:pt x="1138349" y="1495723"/>
                  <a:pt x="1284387" y="1495723"/>
                </a:cubicBezTo>
                <a:cubicBezTo>
                  <a:pt x="1430424" y="1495723"/>
                  <a:pt x="1549115" y="1377032"/>
                  <a:pt x="1549115" y="1230995"/>
                </a:cubicBezTo>
                <a:cubicBezTo>
                  <a:pt x="1549115" y="1084957"/>
                  <a:pt x="1430424" y="966267"/>
                  <a:pt x="1284387" y="966267"/>
                </a:cubicBezTo>
                <a:lnTo>
                  <a:pt x="1019659" y="966267"/>
                </a:lnTo>
                <a:close/>
              </a:path>
            </a:pathLst>
          </a:custGeom>
          <a:solidFill>
            <a:schemeClr val="accent2"/>
          </a:solidFill>
          <a:ln w="1860" cap="flat">
            <a:noFill/>
            <a:miter/>
          </a:ln>
        </p:spPr>
        <p:txBody>
          <a:bodyPr vert="horz" wrap="square" lIns="91440" tIns="45720" rIns="91440" bIns="45720" rtlCol="0" anchor="ctr"/>
          <a:lstStyle/>
          <a:p>
            <a:pPr algn="l">
              <a:lnSpc>
                <a:spcPct val="110000"/>
              </a:lnSpc>
            </a:pPr>
            <a:endParaRPr kumimoji="1" lang="zh-CN" altLang="en-US"/>
          </a:p>
        </p:txBody>
      </p:sp>
      <p:sp>
        <p:nvSpPr>
          <p:cNvPr id="15" name="标题 1"/>
          <p:cNvSpPr txBox="1"/>
          <p:nvPr/>
        </p:nvSpPr>
        <p:spPr>
          <a:xfrm>
            <a:off x="1562479" y="4922363"/>
            <a:ext cx="9069533" cy="1076008"/>
          </a:xfrm>
          <a:prstGeom prst="rect">
            <a:avLst/>
          </a:prstGeom>
          <a:noFill/>
          <a:ln cap="sq">
            <a:noFill/>
          </a:ln>
        </p:spPr>
        <p:txBody>
          <a:bodyPr vert="horz" wrap="square" lIns="0" tIns="0" rIns="0" bIns="0" rtlCol="0" anchor="t"/>
          <a:lstStyle/>
          <a:p>
            <a:pPr algn="l">
              <a:lnSpc>
                <a:spcPct val="150000"/>
              </a:lnSpc>
            </a:pPr>
            <a:r>
              <a:rPr kumimoji="1" lang="en-US" altLang="zh-CN" sz="1400">
                <a:ln w="12700">
                  <a:noFill/>
                </a:ln>
                <a:solidFill>
                  <a:srgbClr val="262626">
                    <a:alpha val="100000"/>
                  </a:srgbClr>
                </a:solidFill>
                <a:latin typeface="Source Han Sans" panose="020B0400000000000000" charset="-122"/>
                <a:ea typeface="Source Han Sans" panose="020B0400000000000000" charset="-122"/>
                <a:cs typeface="Source Han Sans" panose="020B0400000000000000" charset="-122"/>
              </a:rPr>
              <a:t>保险单是保险合同的证明，记载了保险合同的内容，包括保险责任范围、保险费、保险期限等。</a:t>
            </a:r>
            <a:endParaRPr kumimoji="1" lang="zh-CN" altLang="en-US"/>
          </a:p>
        </p:txBody>
      </p:sp>
      <p:sp>
        <p:nvSpPr>
          <p:cNvPr id="16" name="标题 1"/>
          <p:cNvSpPr txBox="1"/>
          <p:nvPr/>
        </p:nvSpPr>
        <p:spPr>
          <a:xfrm rot="8100000">
            <a:off x="536920" y="4249338"/>
            <a:ext cx="1414597" cy="1414597"/>
          </a:xfrm>
          <a:prstGeom prst="diagStripe">
            <a:avLst>
              <a:gd name="adj" fmla="val 88423"/>
            </a:avLst>
          </a:prstGeom>
          <a:solidFill>
            <a:schemeClr val="accent2"/>
          </a:solidFill>
          <a:ln w="12700" cap="sq">
            <a:noFill/>
            <a:miter/>
          </a:ln>
        </p:spPr>
        <p:txBody>
          <a:bodyPr vert="horz" wrap="square" lIns="91440" tIns="45720" rIns="91440" bIns="45720" rtlCol="0" anchor="ctr"/>
          <a:lstStyle/>
          <a:p>
            <a:pPr algn="ctr">
              <a:lnSpc>
                <a:spcPct val="110000"/>
              </a:lnSpc>
            </a:pPr>
            <a:endParaRPr kumimoji="1" lang="zh-CN" altLang="en-US"/>
          </a:p>
        </p:txBody>
      </p:sp>
      <p:sp>
        <p:nvSpPr>
          <p:cNvPr id="17" name="标题 1"/>
          <p:cNvSpPr txBox="1"/>
          <p:nvPr/>
        </p:nvSpPr>
        <p:spPr>
          <a:xfrm>
            <a:off x="1562482" y="4386807"/>
            <a:ext cx="9067418" cy="520109"/>
          </a:xfrm>
          <a:prstGeom prst="rect">
            <a:avLst/>
          </a:prstGeom>
          <a:noFill/>
          <a:ln cap="sq">
            <a:noFill/>
          </a:ln>
        </p:spPr>
        <p:txBody>
          <a:bodyPr vert="horz" wrap="square" lIns="0" tIns="0" rIns="0" bIns="0" rtlCol="0" anchor="ctr"/>
          <a:lstStyle/>
          <a:p>
            <a:pPr algn="l">
              <a:lnSpc>
                <a:spcPct val="130000"/>
              </a:lnSpc>
            </a:pPr>
            <a:r>
              <a:rPr kumimoji="1" lang="en-US" altLang="zh-CN" sz="1600">
                <a:ln w="12700">
                  <a:noFill/>
                </a:ln>
                <a:solidFill>
                  <a:srgbClr val="FFC000">
                    <a:alpha val="100000"/>
                  </a:srgbClr>
                </a:solidFill>
                <a:latin typeface="Source Han Sans CN Bold" panose="020B0800000000000000" charset="-122"/>
                <a:ea typeface="Source Han Sans CN Bold" panose="020B0800000000000000" charset="-122"/>
                <a:cs typeface="Source Han Sans CN Bold" panose="020B0800000000000000" charset="-122"/>
              </a:rPr>
              <a:t>保险单</a:t>
            </a:r>
            <a:endParaRPr kumimoji="1" lang="zh-CN" altLang="en-US"/>
          </a:p>
        </p:txBody>
      </p:sp>
      <p:sp>
        <p:nvSpPr>
          <p:cNvPr id="18" name="标题 1"/>
          <p:cNvSpPr txBox="1"/>
          <p:nvPr/>
        </p:nvSpPr>
        <p:spPr>
          <a:xfrm>
            <a:off x="278800" y="246413"/>
            <a:ext cx="9379603" cy="720000"/>
          </a:xfrm>
          <a:prstGeom prst="rect">
            <a:avLst/>
          </a:prstGeom>
          <a:solidFill>
            <a:schemeClr val="bg1"/>
          </a:solidFill>
          <a:ln w="12700" cap="sq">
            <a:noFill/>
            <a:miter/>
          </a:ln>
          <a:effectLst>
            <a:outerShdw blurRad="165100" sx="102000" sy="102000" algn="ctr" rotWithShape="0">
              <a:srgbClr val="000000">
                <a:alpha val="10000"/>
              </a:srgbClr>
            </a:outerShdw>
          </a:effectLst>
        </p:spPr>
        <p:txBody>
          <a:bodyPr vert="horz" wrap="square" lIns="91440" tIns="45720" rIns="91440" bIns="45720" rtlCol="0" anchor="ctr"/>
          <a:lstStyle/>
          <a:p>
            <a:pPr algn="ctr">
              <a:lnSpc>
                <a:spcPct val="110000"/>
              </a:lnSpc>
            </a:pPr>
            <a:endParaRPr kumimoji="1" lang="zh-CN" altLang="en-US"/>
          </a:p>
        </p:txBody>
      </p:sp>
      <p:sp>
        <p:nvSpPr>
          <p:cNvPr id="19" name="标题 1"/>
          <p:cNvSpPr txBox="1"/>
          <p:nvPr/>
        </p:nvSpPr>
        <p:spPr>
          <a:xfrm>
            <a:off x="561368" y="380389"/>
            <a:ext cx="8060758" cy="461665"/>
          </a:xfrm>
          <a:prstGeom prst="rect">
            <a:avLst/>
          </a:prstGeom>
          <a:noFill/>
          <a:ln cap="sq">
            <a:noFill/>
          </a:ln>
        </p:spPr>
        <p:txBody>
          <a:bodyPr vert="horz" wrap="square" lIns="91440" tIns="45720" rIns="91440" bIns="45720" rtlCol="0" anchor="t"/>
          <a:lstStyle/>
          <a:p>
            <a:pPr algn="l">
              <a:lnSpc>
                <a:spcPct val="110000"/>
              </a:lnSpc>
            </a:pPr>
            <a:r>
              <a:rPr kumimoji="1" lang="en-US" altLang="zh-CN" sz="2400">
                <a:ln w="12700">
                  <a:noFill/>
                </a:ln>
                <a:solidFill>
                  <a:srgbClr val="000000">
                    <a:alpha val="100000"/>
                  </a:srgbClr>
                </a:solidFill>
                <a:latin typeface="Source Han Sans CN Bold" panose="020B0800000000000000" charset="-122"/>
                <a:ea typeface="Source Han Sans CN Bold" panose="020B0800000000000000" charset="-122"/>
                <a:cs typeface="Source Han Sans CN Bold" panose="020B0800000000000000" charset="-122"/>
              </a:rPr>
              <a:t>保险条款</a:t>
            </a:r>
            <a:endParaRPr kumimoji="1" lang="zh-CN" altLang="en-US"/>
          </a:p>
        </p:txBody>
      </p:sp>
      <p:sp>
        <p:nvSpPr>
          <p:cNvPr id="20" name="标题 1"/>
          <p:cNvSpPr txBox="1"/>
          <p:nvPr/>
        </p:nvSpPr>
        <p:spPr>
          <a:xfrm>
            <a:off x="272243" y="225304"/>
            <a:ext cx="257347" cy="517646"/>
          </a:xfrm>
          <a:prstGeom prst="rect">
            <a:avLst/>
          </a:prstGeom>
          <a:solidFill>
            <a:schemeClr val="accent1"/>
          </a:solidFill>
          <a:ln w="12700" cap="sq">
            <a:noFill/>
            <a:miter/>
          </a:ln>
        </p:spPr>
        <p:txBody>
          <a:bodyPr vert="horz" wrap="square" lIns="91440" tIns="45720" rIns="91440" bIns="45720" rtlCol="0" anchor="ctr"/>
          <a:lstStyle/>
          <a:p>
            <a:pPr algn="ctr">
              <a:lnSpc>
                <a:spcPct val="110000"/>
              </a:lnSpc>
            </a:pPr>
            <a:endParaRPr kumimoji="1" lang="zh-CN" altLang="en-US"/>
          </a:p>
        </p:txBody>
      </p:sp>
      <p:sp>
        <p:nvSpPr>
          <p:cNvPr id="21" name="标题 1"/>
          <p:cNvSpPr txBox="1"/>
          <p:nvPr/>
        </p:nvSpPr>
        <p:spPr>
          <a:xfrm>
            <a:off x="272243" y="88785"/>
            <a:ext cx="257347" cy="98499"/>
          </a:xfrm>
          <a:prstGeom prst="rect">
            <a:avLst/>
          </a:prstGeom>
          <a:solidFill>
            <a:schemeClr val="accent1">
              <a:lumMod val="60000"/>
              <a:lumOff val="40000"/>
            </a:schemeClr>
          </a:solidFill>
          <a:ln w="12700" cap="sq">
            <a:noFill/>
            <a:miter/>
          </a:ln>
        </p:spPr>
        <p:txBody>
          <a:bodyPr vert="horz" wrap="square" lIns="91440" tIns="45720" rIns="91440" bIns="45720" rtlCol="0" anchor="ctr"/>
          <a:lstStyle/>
          <a:p>
            <a:pPr algn="ctr">
              <a:lnSpc>
                <a:spcPct val="110000"/>
              </a:lnSpc>
            </a:pPr>
            <a:endParaRPr kumimoji="1" lang="zh-CN" altLang="en-US"/>
          </a:p>
        </p:txBody>
      </p:sp>
      <p:sp>
        <p:nvSpPr>
          <p:cNvPr id="22" name="标题 1"/>
          <p:cNvSpPr txBox="1"/>
          <p:nvPr/>
        </p:nvSpPr>
        <p:spPr>
          <a:xfrm>
            <a:off x="272243" y="0"/>
            <a:ext cx="257347" cy="55028"/>
          </a:xfrm>
          <a:prstGeom prst="rect">
            <a:avLst/>
          </a:prstGeom>
          <a:solidFill>
            <a:schemeClr val="accent1">
              <a:lumMod val="20000"/>
              <a:lumOff val="80000"/>
            </a:schemeClr>
          </a:solidFill>
          <a:ln w="12700" cap="sq">
            <a:noFill/>
            <a:miter/>
          </a:ln>
        </p:spPr>
        <p:txBody>
          <a:bodyPr vert="horz" wrap="square" lIns="91440" tIns="45720" rIns="91440" bIns="45720" rtlCol="0" anchor="ctr"/>
          <a:lstStyle/>
          <a:p>
            <a:pPr algn="ctr">
              <a:lnSpc>
                <a:spcPct val="110000"/>
              </a:lnSpc>
            </a:pPr>
            <a:endParaRPr kumimoji="1" lang="zh-CN" altLang="en-US"/>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标题 1"/>
          <p:cNvSpPr txBox="1"/>
          <p:nvPr/>
        </p:nvSpPr>
        <p:spPr>
          <a:xfrm>
            <a:off x="0" y="0"/>
            <a:ext cx="12180888" cy="6858000"/>
          </a:xfrm>
          <a:prstGeom prst="rect">
            <a:avLst/>
          </a:prstGeom>
          <a:solidFill>
            <a:schemeClr val="bg1"/>
          </a:solidFill>
          <a:ln w="12700" cap="sq">
            <a:noFill/>
            <a:miter/>
          </a:ln>
        </p:spPr>
        <p:txBody>
          <a:bodyPr vert="horz" wrap="square" lIns="91440" tIns="45720" rIns="91440" bIns="45720" rtlCol="0" anchor="ctr"/>
          <a:lstStyle/>
          <a:p>
            <a:pPr algn="ctr">
              <a:lnSpc>
                <a:spcPct val="110000"/>
              </a:lnSpc>
            </a:pPr>
            <a:endParaRPr kumimoji="1" lang="zh-CN" altLang="en-US"/>
          </a:p>
        </p:txBody>
      </p:sp>
      <p:sp>
        <p:nvSpPr>
          <p:cNvPr id="3" name="标题 1"/>
          <p:cNvSpPr txBox="1"/>
          <p:nvPr>
            <p:custDataLst>
              <p:tags r:id="rId1"/>
            </p:custDataLst>
          </p:nvPr>
        </p:nvSpPr>
        <p:spPr>
          <a:xfrm>
            <a:off x="2207117" y="2746737"/>
            <a:ext cx="2508424" cy="636607"/>
          </a:xfrm>
          <a:custGeom>
            <a:avLst/>
            <a:gdLst>
              <a:gd name="connsiteX0" fmla="*/ 318304 w 2508424"/>
              <a:gd name="connsiteY0" fmla="*/ 0 h 636607"/>
              <a:gd name="connsiteX1" fmla="*/ 2508424 w 2508424"/>
              <a:gd name="connsiteY1" fmla="*/ 0 h 636607"/>
              <a:gd name="connsiteX2" fmla="*/ 2508424 w 2508424"/>
              <a:gd name="connsiteY2" fmla="*/ 636607 h 636607"/>
              <a:gd name="connsiteX3" fmla="*/ 318304 w 2508424"/>
              <a:gd name="connsiteY3" fmla="*/ 636607 h 636607"/>
              <a:gd name="connsiteX4" fmla="*/ 6467 w 2508424"/>
              <a:gd name="connsiteY4" fmla="*/ 382452 h 636607"/>
              <a:gd name="connsiteX5" fmla="*/ 0 w 2508424"/>
              <a:gd name="connsiteY5" fmla="*/ 318304 h 636607"/>
              <a:gd name="connsiteX6" fmla="*/ 6467 w 2508424"/>
              <a:gd name="connsiteY6" fmla="*/ 254155 h 636607"/>
              <a:gd name="connsiteX7" fmla="*/ 318304 w 2508424"/>
              <a:gd name="connsiteY7" fmla="*/ 0 h 636607"/>
            </a:gdLst>
            <a:ahLst/>
            <a:cxnLst/>
            <a:rect l="l" t="t" r="r" b="b"/>
            <a:pathLst>
              <a:path w="2508424" h="636607">
                <a:moveTo>
                  <a:pt x="318304" y="0"/>
                </a:moveTo>
                <a:lnTo>
                  <a:pt x="2508424" y="0"/>
                </a:lnTo>
                <a:lnTo>
                  <a:pt x="2508424" y="636607"/>
                </a:lnTo>
                <a:lnTo>
                  <a:pt x="318304" y="636607"/>
                </a:lnTo>
                <a:cubicBezTo>
                  <a:pt x="164484" y="636607"/>
                  <a:pt x="36148" y="527498"/>
                  <a:pt x="6467" y="382452"/>
                </a:cubicBezTo>
                <a:lnTo>
                  <a:pt x="0" y="318304"/>
                </a:lnTo>
                <a:lnTo>
                  <a:pt x="6467" y="254155"/>
                </a:lnTo>
                <a:cubicBezTo>
                  <a:pt x="36148" y="109109"/>
                  <a:pt x="164484" y="0"/>
                  <a:pt x="318304" y="0"/>
                </a:cubicBezTo>
                <a:close/>
              </a:path>
            </a:pathLst>
          </a:custGeom>
          <a:solidFill>
            <a:schemeClr val="accent2"/>
          </a:solidFill>
          <a:ln w="12700" cap="sq">
            <a:noFill/>
            <a:miter/>
          </a:ln>
          <a:effectLst>
            <a:outerShdw blurRad="50800" dist="38100" dir="8100000" algn="tr" rotWithShape="0">
              <a:schemeClr val="accent2">
                <a:lumMod val="75000"/>
                <a:alpha val="25000"/>
              </a:schemeClr>
            </a:outerShdw>
          </a:effectLst>
        </p:spPr>
        <p:txBody>
          <a:bodyPr vert="horz" wrap="square" lIns="91440" tIns="45720" rIns="91440" bIns="45720" rtlCol="0" anchor="ctr"/>
          <a:lstStyle/>
          <a:p>
            <a:pPr algn="ctr">
              <a:lnSpc>
                <a:spcPct val="110000"/>
              </a:lnSpc>
            </a:pPr>
            <a:endParaRPr kumimoji="1" lang="zh-CN" altLang="en-US"/>
          </a:p>
        </p:txBody>
      </p:sp>
      <p:sp>
        <p:nvSpPr>
          <p:cNvPr id="4" name="标题 1"/>
          <p:cNvSpPr txBox="1"/>
          <p:nvPr>
            <p:custDataLst>
              <p:tags r:id="rId2"/>
            </p:custDataLst>
          </p:nvPr>
        </p:nvSpPr>
        <p:spPr>
          <a:xfrm>
            <a:off x="4821354" y="2746737"/>
            <a:ext cx="2520000" cy="636607"/>
          </a:xfrm>
          <a:custGeom>
            <a:avLst/>
            <a:gdLst>
              <a:gd name="connsiteX0" fmla="*/ 0 w 2520000"/>
              <a:gd name="connsiteY0" fmla="*/ 0 h 636607"/>
              <a:gd name="connsiteX1" fmla="*/ 2520000 w 2520000"/>
              <a:gd name="connsiteY1" fmla="*/ 0 h 636607"/>
              <a:gd name="connsiteX2" fmla="*/ 2520000 w 2520000"/>
              <a:gd name="connsiteY2" fmla="*/ 636607 h 636607"/>
              <a:gd name="connsiteX3" fmla="*/ 0 w 2520000"/>
              <a:gd name="connsiteY3" fmla="*/ 636607 h 636607"/>
              <a:gd name="connsiteX4" fmla="*/ 0 w 2520000"/>
              <a:gd name="connsiteY4" fmla="*/ 0 h 636607"/>
            </a:gdLst>
            <a:ahLst/>
            <a:cxnLst/>
            <a:rect l="l" t="t" r="r" b="b"/>
            <a:pathLst>
              <a:path w="2520000" h="636607">
                <a:moveTo>
                  <a:pt x="0" y="0"/>
                </a:moveTo>
                <a:lnTo>
                  <a:pt x="2520000" y="0"/>
                </a:lnTo>
                <a:lnTo>
                  <a:pt x="2520000" y="636607"/>
                </a:lnTo>
                <a:lnTo>
                  <a:pt x="0" y="636607"/>
                </a:lnTo>
                <a:lnTo>
                  <a:pt x="0" y="0"/>
                </a:lnTo>
                <a:close/>
              </a:path>
            </a:pathLst>
          </a:custGeom>
          <a:gradFill>
            <a:gsLst>
              <a:gs pos="0">
                <a:schemeClr val="accent2"/>
              </a:gs>
              <a:gs pos="100000">
                <a:schemeClr val="accent1"/>
              </a:gs>
            </a:gsLst>
            <a:lin ang="2700000" scaled="0"/>
          </a:gradFill>
          <a:ln w="12700" cap="sq">
            <a:noFill/>
            <a:miter/>
          </a:ln>
          <a:effectLst>
            <a:outerShdw blurRad="50800" dist="38100" dir="5400000" algn="t" rotWithShape="0">
              <a:schemeClr val="accent1">
                <a:lumMod val="75000"/>
                <a:alpha val="25000"/>
              </a:schemeClr>
            </a:outerShdw>
          </a:effectLst>
        </p:spPr>
        <p:txBody>
          <a:bodyPr vert="horz" wrap="square" lIns="91440" tIns="45720" rIns="91440" bIns="45720" rtlCol="0" anchor="ctr"/>
          <a:lstStyle/>
          <a:p>
            <a:pPr algn="ctr">
              <a:lnSpc>
                <a:spcPct val="110000"/>
              </a:lnSpc>
            </a:pPr>
            <a:endParaRPr kumimoji="1" lang="zh-CN" altLang="en-US"/>
          </a:p>
        </p:txBody>
      </p:sp>
      <p:sp>
        <p:nvSpPr>
          <p:cNvPr id="5" name="标题 1"/>
          <p:cNvSpPr txBox="1"/>
          <p:nvPr>
            <p:custDataLst>
              <p:tags r:id="rId3"/>
            </p:custDataLst>
          </p:nvPr>
        </p:nvSpPr>
        <p:spPr>
          <a:xfrm>
            <a:off x="7447167" y="2746736"/>
            <a:ext cx="2525016" cy="636608"/>
          </a:xfrm>
          <a:custGeom>
            <a:avLst/>
            <a:gdLst>
              <a:gd name="connsiteX0" fmla="*/ 0 w 2525016"/>
              <a:gd name="connsiteY0" fmla="*/ 0 h 636608"/>
              <a:gd name="connsiteX1" fmla="*/ 2206712 w 2525016"/>
              <a:gd name="connsiteY1" fmla="*/ 0 h 636608"/>
              <a:gd name="connsiteX2" fmla="*/ 2525016 w 2525016"/>
              <a:gd name="connsiteY2" fmla="*/ 318304 h 636608"/>
              <a:gd name="connsiteX3" fmla="*/ 2525015 w 2525016"/>
              <a:gd name="connsiteY3" fmla="*/ 318304 h 636608"/>
              <a:gd name="connsiteX4" fmla="*/ 2206711 w 2525016"/>
              <a:gd name="connsiteY4" fmla="*/ 636608 h 636608"/>
              <a:gd name="connsiteX5" fmla="*/ 0 w 2525016"/>
              <a:gd name="connsiteY5" fmla="*/ 636608 h 636608"/>
              <a:gd name="connsiteX6" fmla="*/ 0 w 2525016"/>
              <a:gd name="connsiteY6" fmla="*/ 0 h 636608"/>
            </a:gdLst>
            <a:ahLst/>
            <a:cxnLst/>
            <a:rect l="l" t="t" r="r" b="b"/>
            <a:pathLst>
              <a:path w="2525016" h="636608">
                <a:moveTo>
                  <a:pt x="0" y="0"/>
                </a:moveTo>
                <a:lnTo>
                  <a:pt x="2206712" y="0"/>
                </a:lnTo>
                <a:cubicBezTo>
                  <a:pt x="2382506" y="0"/>
                  <a:pt x="2525016" y="142510"/>
                  <a:pt x="2525016" y="318304"/>
                </a:cubicBezTo>
                <a:lnTo>
                  <a:pt x="2525015" y="318304"/>
                </a:lnTo>
                <a:cubicBezTo>
                  <a:pt x="2525015" y="494098"/>
                  <a:pt x="2382505" y="636608"/>
                  <a:pt x="2206711" y="636608"/>
                </a:cubicBezTo>
                <a:lnTo>
                  <a:pt x="0" y="636608"/>
                </a:lnTo>
                <a:lnTo>
                  <a:pt x="0" y="0"/>
                </a:lnTo>
                <a:close/>
              </a:path>
            </a:pathLst>
          </a:custGeom>
          <a:solidFill>
            <a:schemeClr val="accent1"/>
          </a:solidFill>
          <a:ln w="12700" cap="sq">
            <a:noFill/>
            <a:miter/>
          </a:ln>
          <a:effectLst>
            <a:outerShdw blurRad="50800" dist="38100" dir="5400000" algn="t" rotWithShape="0">
              <a:schemeClr val="accent1">
                <a:lumMod val="75000"/>
                <a:alpha val="25000"/>
              </a:schemeClr>
            </a:outerShdw>
          </a:effectLst>
        </p:spPr>
        <p:txBody>
          <a:bodyPr vert="horz" wrap="square" lIns="91440" tIns="45720" rIns="91440" bIns="45720" rtlCol="0" anchor="ctr"/>
          <a:lstStyle/>
          <a:p>
            <a:pPr algn="ctr">
              <a:lnSpc>
                <a:spcPct val="110000"/>
              </a:lnSpc>
            </a:pPr>
            <a:endParaRPr kumimoji="1" lang="zh-CN" altLang="en-US"/>
          </a:p>
        </p:txBody>
      </p:sp>
      <p:sp>
        <p:nvSpPr>
          <p:cNvPr id="6" name="标题 1"/>
          <p:cNvSpPr txBox="1"/>
          <p:nvPr>
            <p:custDataLst>
              <p:tags r:id="rId4"/>
            </p:custDataLst>
          </p:nvPr>
        </p:nvSpPr>
        <p:spPr>
          <a:xfrm>
            <a:off x="2417277" y="2852128"/>
            <a:ext cx="2088105" cy="449582"/>
          </a:xfrm>
          <a:prstGeom prst="rect">
            <a:avLst/>
          </a:prstGeom>
          <a:noFill/>
          <a:ln>
            <a:noFill/>
          </a:ln>
        </p:spPr>
        <p:txBody>
          <a:bodyPr vert="horz" wrap="square" lIns="0" tIns="0" rIns="0" bIns="0" rtlCol="0" anchor="ctr"/>
          <a:lstStyle/>
          <a:p>
            <a:pPr algn="ctr">
              <a:lnSpc>
                <a:spcPct val="110000"/>
              </a:lnSpc>
            </a:pPr>
            <a:r>
              <a:rPr kumimoji="1" lang="en-US" altLang="zh-CN" sz="1600">
                <a:ln w="12700">
                  <a:noFill/>
                </a:ln>
                <a:solidFill>
                  <a:srgbClr val="FFFFFF">
                    <a:alpha val="100000"/>
                  </a:srgbClr>
                </a:solidFill>
                <a:latin typeface="Source Han Sans CN Bold" panose="020B0800000000000000" charset="-122"/>
                <a:ea typeface="Source Han Sans CN Bold" panose="020B0800000000000000" charset="-122"/>
                <a:cs typeface="Source Han Sans CN Bold" panose="020B0800000000000000" charset="-122"/>
              </a:rPr>
              <a:t>平安险</a:t>
            </a:r>
            <a:endParaRPr kumimoji="1" lang="zh-CN" altLang="en-US"/>
          </a:p>
        </p:txBody>
      </p:sp>
      <p:sp>
        <p:nvSpPr>
          <p:cNvPr id="7" name="标题 1"/>
          <p:cNvSpPr txBox="1"/>
          <p:nvPr>
            <p:custDataLst>
              <p:tags r:id="rId5"/>
            </p:custDataLst>
          </p:nvPr>
        </p:nvSpPr>
        <p:spPr>
          <a:xfrm>
            <a:off x="5037302" y="2852128"/>
            <a:ext cx="2088105" cy="449582"/>
          </a:xfrm>
          <a:prstGeom prst="rect">
            <a:avLst/>
          </a:prstGeom>
          <a:noFill/>
          <a:ln>
            <a:noFill/>
          </a:ln>
        </p:spPr>
        <p:txBody>
          <a:bodyPr vert="horz" wrap="square" lIns="0" tIns="0" rIns="0" bIns="0" rtlCol="0" anchor="ctr"/>
          <a:lstStyle/>
          <a:p>
            <a:pPr algn="ctr">
              <a:lnSpc>
                <a:spcPct val="110000"/>
              </a:lnSpc>
            </a:pPr>
            <a:r>
              <a:rPr kumimoji="1" lang="en-US" altLang="zh-CN" sz="1600">
                <a:ln w="12700">
                  <a:noFill/>
                </a:ln>
                <a:solidFill>
                  <a:srgbClr val="FFFFFF">
                    <a:alpha val="100000"/>
                  </a:srgbClr>
                </a:solidFill>
                <a:latin typeface="Source Han Sans CN Bold" panose="020B0800000000000000" charset="-122"/>
                <a:ea typeface="Source Han Sans CN Bold" panose="020B0800000000000000" charset="-122"/>
                <a:cs typeface="Source Han Sans CN Bold" panose="020B0800000000000000" charset="-122"/>
              </a:rPr>
              <a:t>水渍险</a:t>
            </a:r>
            <a:endParaRPr kumimoji="1" lang="zh-CN" altLang="en-US"/>
          </a:p>
        </p:txBody>
      </p:sp>
      <p:sp>
        <p:nvSpPr>
          <p:cNvPr id="8" name="标题 1"/>
          <p:cNvSpPr txBox="1"/>
          <p:nvPr>
            <p:custDataLst>
              <p:tags r:id="rId6"/>
            </p:custDataLst>
          </p:nvPr>
        </p:nvSpPr>
        <p:spPr>
          <a:xfrm>
            <a:off x="7665623" y="2852128"/>
            <a:ext cx="2088105" cy="449582"/>
          </a:xfrm>
          <a:prstGeom prst="rect">
            <a:avLst/>
          </a:prstGeom>
          <a:noFill/>
          <a:ln>
            <a:noFill/>
          </a:ln>
        </p:spPr>
        <p:txBody>
          <a:bodyPr vert="horz" wrap="square" lIns="0" tIns="0" rIns="0" bIns="0" rtlCol="0" anchor="ctr"/>
          <a:lstStyle/>
          <a:p>
            <a:pPr algn="ctr">
              <a:lnSpc>
                <a:spcPct val="110000"/>
              </a:lnSpc>
            </a:pPr>
            <a:r>
              <a:rPr kumimoji="1" lang="en-US" altLang="zh-CN" sz="1600">
                <a:ln w="12700">
                  <a:noFill/>
                </a:ln>
                <a:solidFill>
                  <a:srgbClr val="FFFFFF">
                    <a:alpha val="100000"/>
                  </a:srgbClr>
                </a:solidFill>
                <a:latin typeface="Source Han Sans CN Bold" panose="020B0800000000000000" charset="-122"/>
                <a:ea typeface="Source Han Sans CN Bold" panose="020B0800000000000000" charset="-122"/>
                <a:cs typeface="Source Han Sans CN Bold" panose="020B0800000000000000" charset="-122"/>
              </a:rPr>
              <a:t>一切险</a:t>
            </a:r>
            <a:endParaRPr kumimoji="1" lang="zh-CN" altLang="en-US"/>
          </a:p>
        </p:txBody>
      </p:sp>
      <p:sp>
        <p:nvSpPr>
          <p:cNvPr id="9" name="标题 1"/>
          <p:cNvSpPr txBox="1"/>
          <p:nvPr>
            <p:custDataLst>
              <p:tags r:id="rId7"/>
            </p:custDataLst>
          </p:nvPr>
        </p:nvSpPr>
        <p:spPr>
          <a:xfrm>
            <a:off x="4941522" y="3879893"/>
            <a:ext cx="2279664" cy="1379562"/>
          </a:xfrm>
          <a:prstGeom prst="rect">
            <a:avLst/>
          </a:prstGeom>
          <a:noFill/>
          <a:ln>
            <a:noFill/>
          </a:ln>
        </p:spPr>
        <p:txBody>
          <a:bodyPr vert="horz" wrap="square" lIns="0" tIns="0" rIns="0" bIns="0" rtlCol="0" anchor="t"/>
          <a:lstStyle/>
          <a:p>
            <a:pPr algn="l">
              <a:lnSpc>
                <a:spcPct val="150000"/>
              </a:lnSpc>
            </a:pPr>
            <a:r>
              <a:rPr kumimoji="1" lang="en-US" altLang="zh-CN" sz="1400">
                <a:ln w="12700">
                  <a:noFill/>
                </a:ln>
                <a:solidFill>
                  <a:srgbClr val="262626">
                    <a:alpha val="100000"/>
                  </a:srgbClr>
                </a:solidFill>
                <a:latin typeface="Source Han Sans" panose="020B0400000000000000" charset="-122"/>
                <a:ea typeface="Source Han Sans" panose="020B0400000000000000" charset="-122"/>
                <a:cs typeface="Source Han Sans" panose="020B0400000000000000" charset="-122"/>
              </a:rPr>
              <a:t>水渍险的保险责任范围比平安险宽，除了承保平安险的责任外，还承保货物因自然灾害造成的部分损失。</a:t>
            </a:r>
            <a:endParaRPr kumimoji="1" lang="zh-CN" altLang="en-US"/>
          </a:p>
        </p:txBody>
      </p:sp>
      <p:sp>
        <p:nvSpPr>
          <p:cNvPr id="10" name="标题 1"/>
          <p:cNvSpPr txBox="1"/>
          <p:nvPr/>
        </p:nvSpPr>
        <p:spPr>
          <a:xfrm flipV="1">
            <a:off x="2308682" y="2331624"/>
            <a:ext cx="7594598" cy="286512"/>
          </a:xfrm>
          <a:custGeom>
            <a:avLst/>
            <a:gdLst>
              <a:gd name="connsiteX0" fmla="*/ 0 w 7396223"/>
              <a:gd name="connsiteY0" fmla="*/ 0 h 286512"/>
              <a:gd name="connsiteX1" fmla="*/ 7390301 w 7396223"/>
              <a:gd name="connsiteY1" fmla="*/ 0 h 286512"/>
              <a:gd name="connsiteX2" fmla="*/ 7396223 w 7396223"/>
              <a:gd name="connsiteY2" fmla="*/ 2701 h 286512"/>
              <a:gd name="connsiteX3" fmla="*/ 6773928 w 7396223"/>
              <a:gd name="connsiteY3" fmla="*/ 286512 h 286512"/>
              <a:gd name="connsiteX4" fmla="*/ 6773928 w 7396223"/>
              <a:gd name="connsiteY4" fmla="*/ 153896 h 286512"/>
              <a:gd name="connsiteX5" fmla="*/ 0 w 7396223"/>
              <a:gd name="connsiteY5" fmla="*/ 153896 h 286512"/>
              <a:gd name="connsiteX6" fmla="*/ 0 w 7396223"/>
              <a:gd name="connsiteY6" fmla="*/ 0 h 286512"/>
            </a:gdLst>
            <a:ahLst/>
            <a:cxnLst/>
            <a:rect l="l" t="t" r="r" b="b"/>
            <a:pathLst>
              <a:path w="7396223" h="286512">
                <a:moveTo>
                  <a:pt x="0" y="0"/>
                </a:moveTo>
                <a:lnTo>
                  <a:pt x="7390301" y="0"/>
                </a:lnTo>
                <a:lnTo>
                  <a:pt x="7396223" y="2701"/>
                </a:lnTo>
                <a:lnTo>
                  <a:pt x="6773928" y="286512"/>
                </a:lnTo>
                <a:lnTo>
                  <a:pt x="6773928" y="153896"/>
                </a:lnTo>
                <a:lnTo>
                  <a:pt x="0" y="153896"/>
                </a:lnTo>
                <a:lnTo>
                  <a:pt x="0" y="0"/>
                </a:lnTo>
                <a:close/>
              </a:path>
            </a:pathLst>
          </a:custGeom>
          <a:gradFill>
            <a:gsLst>
              <a:gs pos="3000">
                <a:schemeClr val="accent2">
                  <a:alpha val="0"/>
                </a:schemeClr>
              </a:gs>
              <a:gs pos="100000">
                <a:schemeClr val="accent1"/>
              </a:gs>
            </a:gsLst>
            <a:lin ang="2700000" scaled="0"/>
          </a:gradFill>
          <a:ln w="12700" cap="sq">
            <a:noFill/>
            <a:miter/>
          </a:ln>
          <a:effectLst>
            <a:outerShdw blurRad="50800" dist="38100" dir="5400000" algn="t" rotWithShape="0">
              <a:schemeClr val="accent1">
                <a:lumMod val="75000"/>
                <a:alpha val="25000"/>
              </a:schemeClr>
            </a:outerShdw>
          </a:effectLst>
        </p:spPr>
        <p:txBody>
          <a:bodyPr vert="horz" wrap="square" lIns="91440" tIns="45720" rIns="91440" bIns="45720" rtlCol="0" anchor="ctr"/>
          <a:lstStyle/>
          <a:p>
            <a:pPr algn="ctr">
              <a:lnSpc>
                <a:spcPct val="110000"/>
              </a:lnSpc>
            </a:pPr>
            <a:endParaRPr kumimoji="1" lang="zh-CN" altLang="en-US"/>
          </a:p>
        </p:txBody>
      </p:sp>
      <p:sp>
        <p:nvSpPr>
          <p:cNvPr id="11" name="标题 1"/>
          <p:cNvSpPr txBox="1"/>
          <p:nvPr>
            <p:custDataLst>
              <p:tags r:id="rId8"/>
            </p:custDataLst>
          </p:nvPr>
        </p:nvSpPr>
        <p:spPr>
          <a:xfrm>
            <a:off x="7569843" y="3879893"/>
            <a:ext cx="2279664" cy="1379562"/>
          </a:xfrm>
          <a:prstGeom prst="rect">
            <a:avLst/>
          </a:prstGeom>
          <a:noFill/>
          <a:ln>
            <a:noFill/>
          </a:ln>
        </p:spPr>
        <p:txBody>
          <a:bodyPr vert="horz" wrap="square" lIns="0" tIns="0" rIns="0" bIns="0" rtlCol="0" anchor="t"/>
          <a:lstStyle/>
          <a:p>
            <a:pPr algn="l">
              <a:lnSpc>
                <a:spcPct val="150000"/>
              </a:lnSpc>
            </a:pPr>
            <a:r>
              <a:rPr kumimoji="1" lang="en-US" altLang="zh-CN" sz="1400">
                <a:ln w="12700">
                  <a:noFill/>
                </a:ln>
                <a:solidFill>
                  <a:srgbClr val="262626">
                    <a:alpha val="100000"/>
                  </a:srgbClr>
                </a:solidFill>
                <a:latin typeface="Source Han Sans" panose="020B0400000000000000" charset="-122"/>
                <a:ea typeface="Source Han Sans" panose="020B0400000000000000" charset="-122"/>
                <a:cs typeface="Source Han Sans" panose="020B0400000000000000" charset="-122"/>
              </a:rPr>
              <a:t>一切险的保险责任范围最宽，除了承保水渍险的责任外，还承保货物在运输过程中因各种外来原因造成的损失。</a:t>
            </a:r>
            <a:endParaRPr kumimoji="1" lang="zh-CN" altLang="en-US"/>
          </a:p>
        </p:txBody>
      </p:sp>
      <p:sp>
        <p:nvSpPr>
          <p:cNvPr id="12" name="标题 1"/>
          <p:cNvSpPr txBox="1"/>
          <p:nvPr>
            <p:custDataLst>
              <p:tags r:id="rId9"/>
            </p:custDataLst>
          </p:nvPr>
        </p:nvSpPr>
        <p:spPr>
          <a:xfrm>
            <a:off x="2321497" y="3879893"/>
            <a:ext cx="2279664" cy="1379562"/>
          </a:xfrm>
          <a:prstGeom prst="rect">
            <a:avLst/>
          </a:prstGeom>
          <a:noFill/>
          <a:ln>
            <a:noFill/>
          </a:ln>
        </p:spPr>
        <p:txBody>
          <a:bodyPr vert="horz" wrap="square" lIns="0" tIns="0" rIns="0" bIns="0" rtlCol="0" anchor="t"/>
          <a:lstStyle/>
          <a:p>
            <a:pPr algn="l">
              <a:lnSpc>
                <a:spcPct val="150000"/>
              </a:lnSpc>
            </a:pPr>
            <a:r>
              <a:rPr kumimoji="1" lang="en-US" altLang="zh-CN" sz="1400">
                <a:ln w="12700">
                  <a:noFill/>
                </a:ln>
                <a:solidFill>
                  <a:srgbClr val="262626">
                    <a:alpha val="100000"/>
                  </a:srgbClr>
                </a:solidFill>
                <a:latin typeface="Source Han Sans" panose="020B0400000000000000" charset="-122"/>
                <a:ea typeface="Source Han Sans" panose="020B0400000000000000" charset="-122"/>
                <a:cs typeface="Source Han Sans" panose="020B0400000000000000" charset="-122"/>
              </a:rPr>
              <a:t>平安险是保险责任范围较窄的一种保险，主要承保货物在运输过程中因自然灾害造成的全损和共同海损。</a:t>
            </a:r>
            <a:endParaRPr kumimoji="1" lang="zh-CN" altLang="en-US"/>
          </a:p>
        </p:txBody>
      </p:sp>
      <p:sp>
        <p:nvSpPr>
          <p:cNvPr id="13" name="标题 1"/>
          <p:cNvSpPr txBox="1"/>
          <p:nvPr>
            <p:custDataLst>
              <p:tags r:id="rId10"/>
            </p:custDataLst>
          </p:nvPr>
        </p:nvSpPr>
        <p:spPr>
          <a:xfrm>
            <a:off x="3273550" y="3544955"/>
            <a:ext cx="375558" cy="253093"/>
          </a:xfrm>
          <a:prstGeom prst="flowChartMerge">
            <a:avLst/>
          </a:prstGeom>
          <a:solidFill>
            <a:schemeClr val="accent2"/>
          </a:solidFill>
          <a:ln w="12700" cap="sq">
            <a:noFill/>
            <a:miter/>
          </a:ln>
          <a:effectLst>
            <a:outerShdw blurRad="50800" dist="38100" dir="8100000" algn="tr" rotWithShape="0">
              <a:schemeClr val="accent2">
                <a:lumMod val="75000"/>
                <a:alpha val="25000"/>
              </a:schemeClr>
            </a:outerShdw>
          </a:effectLst>
        </p:spPr>
        <p:txBody>
          <a:bodyPr vert="horz" wrap="square" lIns="91440" tIns="45720" rIns="91440" bIns="45720" rtlCol="0" anchor="ctr"/>
          <a:lstStyle/>
          <a:p>
            <a:pPr algn="ctr">
              <a:lnSpc>
                <a:spcPct val="110000"/>
              </a:lnSpc>
            </a:pPr>
            <a:endParaRPr kumimoji="1" lang="zh-CN" altLang="en-US"/>
          </a:p>
        </p:txBody>
      </p:sp>
      <p:sp>
        <p:nvSpPr>
          <p:cNvPr id="14" name="标题 1"/>
          <p:cNvSpPr txBox="1"/>
          <p:nvPr>
            <p:custDataLst>
              <p:tags r:id="rId11"/>
            </p:custDataLst>
          </p:nvPr>
        </p:nvSpPr>
        <p:spPr>
          <a:xfrm>
            <a:off x="5893575" y="3544955"/>
            <a:ext cx="375558" cy="253093"/>
          </a:xfrm>
          <a:prstGeom prst="flowChartMerge">
            <a:avLst/>
          </a:prstGeom>
          <a:gradFill>
            <a:gsLst>
              <a:gs pos="0">
                <a:schemeClr val="accent2"/>
              </a:gs>
              <a:gs pos="100000">
                <a:schemeClr val="accent1"/>
              </a:gs>
            </a:gsLst>
            <a:lin ang="2700000" scaled="0"/>
          </a:gradFill>
          <a:ln w="12700" cap="sq">
            <a:noFill/>
            <a:miter/>
          </a:ln>
          <a:effectLst>
            <a:outerShdw blurRad="50800" dist="38100" dir="5400000" algn="t" rotWithShape="0">
              <a:schemeClr val="accent1">
                <a:lumMod val="75000"/>
                <a:alpha val="25000"/>
              </a:schemeClr>
            </a:outerShdw>
          </a:effectLst>
        </p:spPr>
        <p:txBody>
          <a:bodyPr vert="horz" wrap="square" lIns="91440" tIns="45720" rIns="91440" bIns="45720" rtlCol="0" anchor="ctr"/>
          <a:lstStyle/>
          <a:p>
            <a:pPr algn="ctr">
              <a:lnSpc>
                <a:spcPct val="110000"/>
              </a:lnSpc>
            </a:pPr>
            <a:endParaRPr kumimoji="1" lang="zh-CN" altLang="en-US"/>
          </a:p>
        </p:txBody>
      </p:sp>
      <p:sp>
        <p:nvSpPr>
          <p:cNvPr id="15" name="标题 1"/>
          <p:cNvSpPr txBox="1"/>
          <p:nvPr>
            <p:custDataLst>
              <p:tags r:id="rId12"/>
            </p:custDataLst>
          </p:nvPr>
        </p:nvSpPr>
        <p:spPr>
          <a:xfrm>
            <a:off x="8521896" y="3544955"/>
            <a:ext cx="375558" cy="253093"/>
          </a:xfrm>
          <a:prstGeom prst="flowChartMerge">
            <a:avLst/>
          </a:prstGeom>
          <a:solidFill>
            <a:schemeClr val="accent1"/>
          </a:solidFill>
          <a:ln w="12700" cap="sq">
            <a:noFill/>
            <a:miter/>
          </a:ln>
          <a:effectLst>
            <a:outerShdw blurRad="50800" dist="38100" dir="5400000" algn="t" rotWithShape="0">
              <a:schemeClr val="accent1">
                <a:lumMod val="75000"/>
                <a:alpha val="25000"/>
              </a:schemeClr>
            </a:outerShdw>
          </a:effectLst>
        </p:spPr>
        <p:txBody>
          <a:bodyPr vert="horz" wrap="square" lIns="91440" tIns="45720" rIns="91440" bIns="45720" rtlCol="0" anchor="ctr"/>
          <a:lstStyle/>
          <a:p>
            <a:pPr algn="ctr">
              <a:lnSpc>
                <a:spcPct val="110000"/>
              </a:lnSpc>
            </a:pPr>
            <a:endParaRPr kumimoji="1" lang="zh-CN" altLang="en-US"/>
          </a:p>
        </p:txBody>
      </p:sp>
      <p:sp>
        <p:nvSpPr>
          <p:cNvPr id="16" name="标题 1"/>
          <p:cNvSpPr txBox="1"/>
          <p:nvPr/>
        </p:nvSpPr>
        <p:spPr>
          <a:xfrm>
            <a:off x="278800" y="246413"/>
            <a:ext cx="9379603" cy="720000"/>
          </a:xfrm>
          <a:prstGeom prst="rect">
            <a:avLst/>
          </a:prstGeom>
          <a:solidFill>
            <a:schemeClr val="bg1"/>
          </a:solidFill>
          <a:ln w="12700" cap="sq">
            <a:noFill/>
            <a:miter/>
          </a:ln>
          <a:effectLst>
            <a:outerShdw blurRad="165100" sx="102000" sy="102000" algn="ctr" rotWithShape="0">
              <a:srgbClr val="000000">
                <a:alpha val="10000"/>
              </a:srgbClr>
            </a:outerShdw>
          </a:effectLst>
        </p:spPr>
        <p:txBody>
          <a:bodyPr vert="horz" wrap="square" lIns="91440" tIns="45720" rIns="91440" bIns="45720" rtlCol="0" anchor="ctr"/>
          <a:lstStyle/>
          <a:p>
            <a:pPr algn="ctr">
              <a:lnSpc>
                <a:spcPct val="110000"/>
              </a:lnSpc>
            </a:pPr>
            <a:endParaRPr kumimoji="1" lang="zh-CN" altLang="en-US"/>
          </a:p>
        </p:txBody>
      </p:sp>
      <p:sp>
        <p:nvSpPr>
          <p:cNvPr id="17" name="标题 1"/>
          <p:cNvSpPr txBox="1"/>
          <p:nvPr/>
        </p:nvSpPr>
        <p:spPr>
          <a:xfrm>
            <a:off x="561368" y="380389"/>
            <a:ext cx="8060758" cy="461665"/>
          </a:xfrm>
          <a:prstGeom prst="rect">
            <a:avLst/>
          </a:prstGeom>
          <a:noFill/>
          <a:ln cap="sq">
            <a:noFill/>
          </a:ln>
        </p:spPr>
        <p:txBody>
          <a:bodyPr vert="horz" wrap="square" lIns="91440" tIns="45720" rIns="91440" bIns="45720" rtlCol="0" anchor="t"/>
          <a:lstStyle/>
          <a:p>
            <a:pPr algn="l">
              <a:lnSpc>
                <a:spcPct val="110000"/>
              </a:lnSpc>
            </a:pPr>
            <a:r>
              <a:rPr kumimoji="1" lang="en-US" altLang="zh-CN" sz="2400">
                <a:ln w="12700">
                  <a:noFill/>
                </a:ln>
                <a:solidFill>
                  <a:srgbClr val="000000">
                    <a:alpha val="100000"/>
                  </a:srgbClr>
                </a:solidFill>
                <a:latin typeface="Source Han Sans CN Bold" panose="020B0800000000000000" charset="-122"/>
                <a:ea typeface="Source Han Sans CN Bold" panose="020B0800000000000000" charset="-122"/>
                <a:cs typeface="Source Han Sans CN Bold" panose="020B0800000000000000" charset="-122"/>
              </a:rPr>
              <a:t>保险种类</a:t>
            </a:r>
            <a:endParaRPr kumimoji="1" lang="zh-CN" altLang="en-US"/>
          </a:p>
        </p:txBody>
      </p:sp>
      <p:sp>
        <p:nvSpPr>
          <p:cNvPr id="18" name="标题 1"/>
          <p:cNvSpPr txBox="1"/>
          <p:nvPr/>
        </p:nvSpPr>
        <p:spPr>
          <a:xfrm>
            <a:off x="272243" y="225304"/>
            <a:ext cx="257347" cy="517646"/>
          </a:xfrm>
          <a:prstGeom prst="rect">
            <a:avLst/>
          </a:prstGeom>
          <a:solidFill>
            <a:schemeClr val="accent1"/>
          </a:solidFill>
          <a:ln w="12700" cap="sq">
            <a:noFill/>
            <a:miter/>
          </a:ln>
        </p:spPr>
        <p:txBody>
          <a:bodyPr vert="horz" wrap="square" lIns="91440" tIns="45720" rIns="91440" bIns="45720" rtlCol="0" anchor="ctr"/>
          <a:lstStyle/>
          <a:p>
            <a:pPr algn="ctr">
              <a:lnSpc>
                <a:spcPct val="110000"/>
              </a:lnSpc>
            </a:pPr>
            <a:endParaRPr kumimoji="1" lang="zh-CN" altLang="en-US"/>
          </a:p>
        </p:txBody>
      </p:sp>
      <p:sp>
        <p:nvSpPr>
          <p:cNvPr id="19" name="标题 1"/>
          <p:cNvSpPr txBox="1"/>
          <p:nvPr/>
        </p:nvSpPr>
        <p:spPr>
          <a:xfrm>
            <a:off x="272243" y="88785"/>
            <a:ext cx="257347" cy="98499"/>
          </a:xfrm>
          <a:prstGeom prst="rect">
            <a:avLst/>
          </a:prstGeom>
          <a:solidFill>
            <a:schemeClr val="accent1">
              <a:lumMod val="60000"/>
              <a:lumOff val="40000"/>
            </a:schemeClr>
          </a:solidFill>
          <a:ln w="12700" cap="sq">
            <a:noFill/>
            <a:miter/>
          </a:ln>
        </p:spPr>
        <p:txBody>
          <a:bodyPr vert="horz" wrap="square" lIns="91440" tIns="45720" rIns="91440" bIns="45720" rtlCol="0" anchor="ctr"/>
          <a:lstStyle/>
          <a:p>
            <a:pPr algn="ctr">
              <a:lnSpc>
                <a:spcPct val="110000"/>
              </a:lnSpc>
            </a:pPr>
            <a:endParaRPr kumimoji="1" lang="zh-CN" altLang="en-US"/>
          </a:p>
        </p:txBody>
      </p:sp>
      <p:sp>
        <p:nvSpPr>
          <p:cNvPr id="20" name="标题 1"/>
          <p:cNvSpPr txBox="1"/>
          <p:nvPr/>
        </p:nvSpPr>
        <p:spPr>
          <a:xfrm>
            <a:off x="272243" y="0"/>
            <a:ext cx="257347" cy="55028"/>
          </a:xfrm>
          <a:prstGeom prst="rect">
            <a:avLst/>
          </a:prstGeom>
          <a:solidFill>
            <a:schemeClr val="accent1">
              <a:lumMod val="20000"/>
              <a:lumOff val="80000"/>
            </a:schemeClr>
          </a:solidFill>
          <a:ln w="12700" cap="sq">
            <a:noFill/>
            <a:miter/>
          </a:ln>
        </p:spPr>
        <p:txBody>
          <a:bodyPr vert="horz" wrap="square" lIns="91440" tIns="45720" rIns="91440" bIns="45720" rtlCol="0" anchor="ctr"/>
          <a:lstStyle/>
          <a:p>
            <a:pPr algn="ctr">
              <a:lnSpc>
                <a:spcPct val="110000"/>
              </a:lnSpc>
            </a:pPr>
            <a:endParaRPr kumimoji="1" lang="zh-CN" altLang="en-US"/>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标题 1"/>
          <p:cNvSpPr txBox="1"/>
          <p:nvPr/>
        </p:nvSpPr>
        <p:spPr>
          <a:xfrm>
            <a:off x="0" y="0"/>
            <a:ext cx="12180888" cy="6858000"/>
          </a:xfrm>
          <a:prstGeom prst="rect">
            <a:avLst/>
          </a:prstGeom>
          <a:solidFill>
            <a:schemeClr val="bg1"/>
          </a:solidFill>
          <a:ln w="12700" cap="sq">
            <a:noFill/>
            <a:miter/>
          </a:ln>
        </p:spPr>
        <p:txBody>
          <a:bodyPr vert="horz" wrap="square" lIns="91440" tIns="45720" rIns="91440" bIns="45720" rtlCol="0" anchor="ctr"/>
          <a:lstStyle/>
          <a:p>
            <a:pPr algn="ctr">
              <a:lnSpc>
                <a:spcPct val="110000"/>
              </a:lnSpc>
            </a:pPr>
            <a:endParaRPr kumimoji="1" lang="zh-CN" altLang="en-US"/>
          </a:p>
        </p:txBody>
      </p:sp>
      <p:sp>
        <p:nvSpPr>
          <p:cNvPr id="3" name="标题 1"/>
          <p:cNvSpPr txBox="1"/>
          <p:nvPr/>
        </p:nvSpPr>
        <p:spPr>
          <a:xfrm>
            <a:off x="660734" y="1780673"/>
            <a:ext cx="3447780" cy="3697705"/>
          </a:xfrm>
          <a:prstGeom prst="roundRect">
            <a:avLst>
              <a:gd name="adj" fmla="val 4223"/>
            </a:avLst>
          </a:prstGeom>
          <a:solidFill>
            <a:schemeClr val="bg1"/>
          </a:solidFill>
          <a:ln w="12700" cap="sq">
            <a:solidFill>
              <a:schemeClr val="accent1"/>
            </a:solidFill>
            <a:miter/>
          </a:ln>
        </p:spPr>
        <p:txBody>
          <a:bodyPr vert="horz" wrap="square" lIns="91440" tIns="45720" rIns="91440" bIns="45720" rtlCol="0" anchor="ctr"/>
          <a:lstStyle/>
          <a:p>
            <a:pPr algn="ctr">
              <a:lnSpc>
                <a:spcPct val="110000"/>
              </a:lnSpc>
            </a:pPr>
            <a:endParaRPr kumimoji="1" lang="zh-CN" altLang="en-US"/>
          </a:p>
        </p:txBody>
      </p:sp>
      <p:sp>
        <p:nvSpPr>
          <p:cNvPr id="4" name="标题 1"/>
          <p:cNvSpPr txBox="1"/>
          <p:nvPr/>
        </p:nvSpPr>
        <p:spPr>
          <a:xfrm>
            <a:off x="660734" y="1780674"/>
            <a:ext cx="534106" cy="565593"/>
          </a:xfrm>
          <a:prstGeom prst="diagStripe">
            <a:avLst/>
          </a:prstGeom>
          <a:solidFill>
            <a:schemeClr val="accent1"/>
          </a:solidFill>
          <a:ln w="12700" cap="sq">
            <a:noFill/>
            <a:miter/>
          </a:ln>
        </p:spPr>
        <p:txBody>
          <a:bodyPr vert="horz" wrap="square" lIns="91440" tIns="45720" rIns="91440" bIns="45720" rtlCol="0" anchor="ctr"/>
          <a:lstStyle/>
          <a:p>
            <a:pPr algn="ctr">
              <a:lnSpc>
                <a:spcPct val="110000"/>
              </a:lnSpc>
            </a:pPr>
            <a:endParaRPr kumimoji="1" lang="zh-CN" altLang="en-US"/>
          </a:p>
        </p:txBody>
      </p:sp>
      <p:sp>
        <p:nvSpPr>
          <p:cNvPr id="5" name="标题 1"/>
          <p:cNvSpPr txBox="1"/>
          <p:nvPr/>
        </p:nvSpPr>
        <p:spPr>
          <a:xfrm flipH="1" flipV="1">
            <a:off x="3574408" y="4912785"/>
            <a:ext cx="534106" cy="565593"/>
          </a:xfrm>
          <a:prstGeom prst="diagStripe">
            <a:avLst/>
          </a:prstGeom>
          <a:solidFill>
            <a:schemeClr val="accent1"/>
          </a:solidFill>
          <a:ln w="12700" cap="sq">
            <a:noFill/>
            <a:miter/>
          </a:ln>
        </p:spPr>
        <p:txBody>
          <a:bodyPr vert="horz" wrap="square" lIns="91440" tIns="45720" rIns="91440" bIns="45720" rtlCol="0" anchor="ctr"/>
          <a:lstStyle/>
          <a:p>
            <a:pPr algn="ctr">
              <a:lnSpc>
                <a:spcPct val="110000"/>
              </a:lnSpc>
            </a:pPr>
            <a:endParaRPr kumimoji="1" lang="zh-CN" altLang="en-US"/>
          </a:p>
        </p:txBody>
      </p:sp>
      <p:sp>
        <p:nvSpPr>
          <p:cNvPr id="6" name="标题 1"/>
          <p:cNvSpPr txBox="1"/>
          <p:nvPr/>
        </p:nvSpPr>
        <p:spPr>
          <a:xfrm>
            <a:off x="867074" y="2983832"/>
            <a:ext cx="3085225" cy="1928952"/>
          </a:xfrm>
          <a:prstGeom prst="rect">
            <a:avLst/>
          </a:prstGeom>
          <a:noFill/>
          <a:ln cap="sq">
            <a:noFill/>
          </a:ln>
        </p:spPr>
        <p:txBody>
          <a:bodyPr vert="horz" wrap="square" lIns="0" tIns="0" rIns="0" bIns="0" rtlCol="0" anchor="t"/>
          <a:lstStyle/>
          <a:p>
            <a:pPr algn="l">
              <a:lnSpc>
                <a:spcPct val="150000"/>
              </a:lnSpc>
            </a:pPr>
            <a:r>
              <a:rPr kumimoji="1" lang="en-US" altLang="zh-CN" sz="1400">
                <a:ln w="12700">
                  <a:noFill/>
                </a:ln>
                <a:solidFill>
                  <a:srgbClr val="262626">
                    <a:alpha val="100000"/>
                  </a:srgbClr>
                </a:solidFill>
                <a:latin typeface="Source Han Sans" panose="020B0400000000000000" charset="-122"/>
                <a:ea typeface="Source Han Sans" panose="020B0400000000000000" charset="-122"/>
                <a:cs typeface="Source Han Sans" panose="020B0400000000000000" charset="-122"/>
              </a:rPr>
              <a:t>索赔是指当货物在运输过程中发生损失时，买方向保险公司提出赔偿要求的过程，需要提供相关的证明文件。</a:t>
            </a:r>
            <a:endParaRPr kumimoji="1" lang="zh-CN" altLang="en-US"/>
          </a:p>
        </p:txBody>
      </p:sp>
      <p:sp>
        <p:nvSpPr>
          <p:cNvPr id="7" name="标题 1"/>
          <p:cNvSpPr txBox="1"/>
          <p:nvPr/>
        </p:nvSpPr>
        <p:spPr>
          <a:xfrm>
            <a:off x="867075" y="2229853"/>
            <a:ext cx="3085224" cy="659777"/>
          </a:xfrm>
          <a:prstGeom prst="rect">
            <a:avLst/>
          </a:prstGeom>
          <a:noFill/>
          <a:ln cap="sq">
            <a:noFill/>
          </a:ln>
        </p:spPr>
        <p:txBody>
          <a:bodyPr vert="horz" wrap="square" lIns="0" tIns="0" rIns="0" bIns="0" rtlCol="0" anchor="ctr"/>
          <a:lstStyle/>
          <a:p>
            <a:pPr algn="l">
              <a:lnSpc>
                <a:spcPct val="130000"/>
              </a:lnSpc>
            </a:pPr>
            <a:r>
              <a:rPr kumimoji="1" lang="en-US" altLang="zh-CN" sz="1600">
                <a:ln w="12700">
                  <a:noFill/>
                </a:ln>
                <a:solidFill>
                  <a:srgbClr val="265CEF">
                    <a:alpha val="100000"/>
                  </a:srgbClr>
                </a:solidFill>
                <a:latin typeface="Source Han Sans CN Bold" panose="020B0800000000000000" charset="-122"/>
                <a:ea typeface="Source Han Sans CN Bold" panose="020B0800000000000000" charset="-122"/>
                <a:cs typeface="Source Han Sans CN Bold" panose="020B0800000000000000" charset="-122"/>
              </a:rPr>
              <a:t>索赔</a:t>
            </a:r>
            <a:endParaRPr kumimoji="1" lang="zh-CN" altLang="en-US"/>
          </a:p>
        </p:txBody>
      </p:sp>
      <p:sp>
        <p:nvSpPr>
          <p:cNvPr id="8" name="标题 1"/>
          <p:cNvSpPr txBox="1"/>
          <p:nvPr/>
        </p:nvSpPr>
        <p:spPr>
          <a:xfrm>
            <a:off x="4365760" y="1780673"/>
            <a:ext cx="3447780" cy="3697705"/>
          </a:xfrm>
          <a:prstGeom prst="roundRect">
            <a:avLst>
              <a:gd name="adj" fmla="val 4223"/>
            </a:avLst>
          </a:prstGeom>
          <a:solidFill>
            <a:schemeClr val="bg1"/>
          </a:solidFill>
          <a:ln w="12700" cap="sq">
            <a:solidFill>
              <a:schemeClr val="accent2"/>
            </a:solidFill>
            <a:miter/>
          </a:ln>
        </p:spPr>
        <p:txBody>
          <a:bodyPr vert="horz" wrap="square" lIns="91440" tIns="45720" rIns="91440" bIns="45720" rtlCol="0" anchor="ctr"/>
          <a:lstStyle/>
          <a:p>
            <a:pPr algn="ctr">
              <a:lnSpc>
                <a:spcPct val="110000"/>
              </a:lnSpc>
            </a:pPr>
            <a:endParaRPr kumimoji="1" lang="zh-CN" altLang="en-US"/>
          </a:p>
        </p:txBody>
      </p:sp>
      <p:sp>
        <p:nvSpPr>
          <p:cNvPr id="9" name="标题 1"/>
          <p:cNvSpPr txBox="1"/>
          <p:nvPr/>
        </p:nvSpPr>
        <p:spPr>
          <a:xfrm>
            <a:off x="4365760" y="1780674"/>
            <a:ext cx="534106" cy="565593"/>
          </a:xfrm>
          <a:prstGeom prst="diagStripe">
            <a:avLst/>
          </a:prstGeom>
          <a:solidFill>
            <a:schemeClr val="accent2"/>
          </a:solidFill>
          <a:ln w="12700" cap="sq">
            <a:noFill/>
            <a:miter/>
          </a:ln>
        </p:spPr>
        <p:txBody>
          <a:bodyPr vert="horz" wrap="square" lIns="91440" tIns="45720" rIns="91440" bIns="45720" rtlCol="0" anchor="ctr"/>
          <a:lstStyle/>
          <a:p>
            <a:pPr algn="ctr">
              <a:lnSpc>
                <a:spcPct val="110000"/>
              </a:lnSpc>
            </a:pPr>
            <a:endParaRPr kumimoji="1" lang="zh-CN" altLang="en-US"/>
          </a:p>
        </p:txBody>
      </p:sp>
      <p:sp>
        <p:nvSpPr>
          <p:cNvPr id="10" name="标题 1"/>
          <p:cNvSpPr txBox="1"/>
          <p:nvPr/>
        </p:nvSpPr>
        <p:spPr>
          <a:xfrm flipH="1" flipV="1">
            <a:off x="7279434" y="4912785"/>
            <a:ext cx="534106" cy="565593"/>
          </a:xfrm>
          <a:prstGeom prst="diagStripe">
            <a:avLst/>
          </a:prstGeom>
          <a:solidFill>
            <a:schemeClr val="accent2"/>
          </a:solidFill>
          <a:ln w="12700" cap="sq">
            <a:noFill/>
            <a:miter/>
          </a:ln>
        </p:spPr>
        <p:txBody>
          <a:bodyPr vert="horz" wrap="square" lIns="91440" tIns="45720" rIns="91440" bIns="45720" rtlCol="0" anchor="ctr"/>
          <a:lstStyle/>
          <a:p>
            <a:pPr algn="ctr">
              <a:lnSpc>
                <a:spcPct val="110000"/>
              </a:lnSpc>
            </a:pPr>
            <a:endParaRPr kumimoji="1" lang="zh-CN" altLang="en-US"/>
          </a:p>
        </p:txBody>
      </p:sp>
      <p:sp>
        <p:nvSpPr>
          <p:cNvPr id="11" name="标题 1"/>
          <p:cNvSpPr txBox="1"/>
          <p:nvPr/>
        </p:nvSpPr>
        <p:spPr>
          <a:xfrm>
            <a:off x="4572099" y="2983832"/>
            <a:ext cx="3085225" cy="1928952"/>
          </a:xfrm>
          <a:prstGeom prst="rect">
            <a:avLst/>
          </a:prstGeom>
          <a:noFill/>
          <a:ln cap="sq">
            <a:noFill/>
          </a:ln>
        </p:spPr>
        <p:txBody>
          <a:bodyPr vert="horz" wrap="square" lIns="0" tIns="0" rIns="0" bIns="0" rtlCol="0" anchor="t"/>
          <a:lstStyle/>
          <a:p>
            <a:pPr algn="l">
              <a:lnSpc>
                <a:spcPct val="150000"/>
              </a:lnSpc>
            </a:pPr>
            <a:r>
              <a:rPr kumimoji="1" lang="en-US" altLang="zh-CN" sz="1400">
                <a:ln w="12700">
                  <a:noFill/>
                </a:ln>
                <a:solidFill>
                  <a:srgbClr val="262626">
                    <a:alpha val="100000"/>
                  </a:srgbClr>
                </a:solidFill>
                <a:latin typeface="Source Han Sans" panose="020B0400000000000000" charset="-122"/>
                <a:ea typeface="Source Han Sans" panose="020B0400000000000000" charset="-122"/>
                <a:cs typeface="Source Han Sans" panose="020B0400000000000000" charset="-122"/>
              </a:rPr>
              <a:t>理赔是指保险公司对买方的索赔进行审核和处理的过程，保险公司需要根据保险条款和相关证据进行理赔。</a:t>
            </a:r>
            <a:endParaRPr kumimoji="1" lang="zh-CN" altLang="en-US"/>
          </a:p>
        </p:txBody>
      </p:sp>
      <p:sp>
        <p:nvSpPr>
          <p:cNvPr id="12" name="标题 1"/>
          <p:cNvSpPr txBox="1"/>
          <p:nvPr/>
        </p:nvSpPr>
        <p:spPr>
          <a:xfrm>
            <a:off x="4572100" y="2229853"/>
            <a:ext cx="3085224" cy="659777"/>
          </a:xfrm>
          <a:prstGeom prst="rect">
            <a:avLst/>
          </a:prstGeom>
          <a:noFill/>
          <a:ln cap="sq">
            <a:noFill/>
          </a:ln>
        </p:spPr>
        <p:txBody>
          <a:bodyPr vert="horz" wrap="square" lIns="0" tIns="0" rIns="0" bIns="0" rtlCol="0" anchor="ctr"/>
          <a:lstStyle/>
          <a:p>
            <a:pPr algn="l">
              <a:lnSpc>
                <a:spcPct val="130000"/>
              </a:lnSpc>
            </a:pPr>
            <a:r>
              <a:rPr kumimoji="1" lang="en-US" altLang="zh-CN" sz="1600">
                <a:ln w="12700">
                  <a:noFill/>
                </a:ln>
                <a:solidFill>
                  <a:srgbClr val="FFC000">
                    <a:alpha val="100000"/>
                  </a:srgbClr>
                </a:solidFill>
                <a:latin typeface="Source Han Sans CN Bold" panose="020B0800000000000000" charset="-122"/>
                <a:ea typeface="Source Han Sans CN Bold" panose="020B0800000000000000" charset="-122"/>
                <a:cs typeface="Source Han Sans CN Bold" panose="020B0800000000000000" charset="-122"/>
              </a:rPr>
              <a:t>理赔</a:t>
            </a:r>
            <a:endParaRPr kumimoji="1" lang="zh-CN" altLang="en-US"/>
          </a:p>
        </p:txBody>
      </p:sp>
      <p:sp>
        <p:nvSpPr>
          <p:cNvPr id="13" name="标题 1"/>
          <p:cNvSpPr txBox="1"/>
          <p:nvPr/>
        </p:nvSpPr>
        <p:spPr>
          <a:xfrm>
            <a:off x="8070786" y="1780673"/>
            <a:ext cx="3447780" cy="3697705"/>
          </a:xfrm>
          <a:prstGeom prst="roundRect">
            <a:avLst>
              <a:gd name="adj" fmla="val 4223"/>
            </a:avLst>
          </a:prstGeom>
          <a:solidFill>
            <a:schemeClr val="bg1"/>
          </a:solidFill>
          <a:ln w="12700" cap="sq">
            <a:solidFill>
              <a:schemeClr val="accent1"/>
            </a:solidFill>
            <a:miter/>
          </a:ln>
        </p:spPr>
        <p:txBody>
          <a:bodyPr vert="horz" wrap="square" lIns="91440" tIns="45720" rIns="91440" bIns="45720" rtlCol="0" anchor="ctr"/>
          <a:lstStyle/>
          <a:p>
            <a:pPr algn="ctr">
              <a:lnSpc>
                <a:spcPct val="110000"/>
              </a:lnSpc>
            </a:pPr>
            <a:endParaRPr kumimoji="1" lang="zh-CN" altLang="en-US"/>
          </a:p>
        </p:txBody>
      </p:sp>
      <p:sp>
        <p:nvSpPr>
          <p:cNvPr id="14" name="标题 1"/>
          <p:cNvSpPr txBox="1"/>
          <p:nvPr/>
        </p:nvSpPr>
        <p:spPr>
          <a:xfrm>
            <a:off x="8070786" y="1780674"/>
            <a:ext cx="534106" cy="565593"/>
          </a:xfrm>
          <a:prstGeom prst="diagStripe">
            <a:avLst/>
          </a:prstGeom>
          <a:solidFill>
            <a:schemeClr val="accent1"/>
          </a:solidFill>
          <a:ln w="12700" cap="sq">
            <a:noFill/>
            <a:miter/>
          </a:ln>
        </p:spPr>
        <p:txBody>
          <a:bodyPr vert="horz" wrap="square" lIns="91440" tIns="45720" rIns="91440" bIns="45720" rtlCol="0" anchor="ctr"/>
          <a:lstStyle/>
          <a:p>
            <a:pPr algn="ctr">
              <a:lnSpc>
                <a:spcPct val="110000"/>
              </a:lnSpc>
            </a:pPr>
            <a:endParaRPr kumimoji="1" lang="zh-CN" altLang="en-US"/>
          </a:p>
        </p:txBody>
      </p:sp>
      <p:sp>
        <p:nvSpPr>
          <p:cNvPr id="15" name="标题 1"/>
          <p:cNvSpPr txBox="1"/>
          <p:nvPr/>
        </p:nvSpPr>
        <p:spPr>
          <a:xfrm flipH="1" flipV="1">
            <a:off x="10984460" y="4912785"/>
            <a:ext cx="534106" cy="565593"/>
          </a:xfrm>
          <a:prstGeom prst="diagStripe">
            <a:avLst/>
          </a:prstGeom>
          <a:solidFill>
            <a:schemeClr val="accent1"/>
          </a:solidFill>
          <a:ln w="12700" cap="sq">
            <a:noFill/>
            <a:miter/>
          </a:ln>
        </p:spPr>
        <p:txBody>
          <a:bodyPr vert="horz" wrap="square" lIns="91440" tIns="45720" rIns="91440" bIns="45720" rtlCol="0" anchor="ctr"/>
          <a:lstStyle/>
          <a:p>
            <a:pPr algn="ctr">
              <a:lnSpc>
                <a:spcPct val="110000"/>
              </a:lnSpc>
            </a:pPr>
            <a:endParaRPr kumimoji="1" lang="zh-CN" altLang="en-US"/>
          </a:p>
        </p:txBody>
      </p:sp>
      <p:sp>
        <p:nvSpPr>
          <p:cNvPr id="16" name="标题 1"/>
          <p:cNvSpPr txBox="1"/>
          <p:nvPr/>
        </p:nvSpPr>
        <p:spPr>
          <a:xfrm>
            <a:off x="8277126" y="2983832"/>
            <a:ext cx="3085225" cy="1928952"/>
          </a:xfrm>
          <a:prstGeom prst="rect">
            <a:avLst/>
          </a:prstGeom>
          <a:noFill/>
          <a:ln cap="sq">
            <a:noFill/>
          </a:ln>
        </p:spPr>
        <p:txBody>
          <a:bodyPr vert="horz" wrap="square" lIns="0" tIns="0" rIns="0" bIns="0" rtlCol="0" anchor="t"/>
          <a:lstStyle/>
          <a:p>
            <a:pPr algn="l">
              <a:lnSpc>
                <a:spcPct val="150000"/>
              </a:lnSpc>
            </a:pPr>
            <a:r>
              <a:rPr kumimoji="1" lang="en-US" altLang="zh-CN" sz="1400">
                <a:ln w="12700">
                  <a:noFill/>
                </a:ln>
                <a:solidFill>
                  <a:srgbClr val="262626">
                    <a:alpha val="100000"/>
                  </a:srgbClr>
                </a:solidFill>
                <a:latin typeface="Source Han Sans" panose="020B0400000000000000" charset="-122"/>
                <a:ea typeface="Source Han Sans" panose="020B0400000000000000" charset="-122"/>
                <a:cs typeface="Source Han Sans" panose="020B0400000000000000" charset="-122"/>
              </a:rPr>
              <a:t>在索赔时，需要注意索赔的时效性、索赔的证据充分性等，以确保能够顺利获得赔偿。</a:t>
            </a:r>
            <a:endParaRPr kumimoji="1" lang="zh-CN" altLang="en-US"/>
          </a:p>
        </p:txBody>
      </p:sp>
      <p:sp>
        <p:nvSpPr>
          <p:cNvPr id="17" name="标题 1"/>
          <p:cNvSpPr txBox="1"/>
          <p:nvPr/>
        </p:nvSpPr>
        <p:spPr>
          <a:xfrm>
            <a:off x="8277127" y="2229853"/>
            <a:ext cx="3085224" cy="659777"/>
          </a:xfrm>
          <a:prstGeom prst="rect">
            <a:avLst/>
          </a:prstGeom>
          <a:noFill/>
          <a:ln cap="sq">
            <a:noFill/>
          </a:ln>
        </p:spPr>
        <p:txBody>
          <a:bodyPr vert="horz" wrap="square" lIns="0" tIns="0" rIns="0" bIns="0" rtlCol="0" anchor="ctr"/>
          <a:lstStyle/>
          <a:p>
            <a:pPr algn="l">
              <a:lnSpc>
                <a:spcPct val="130000"/>
              </a:lnSpc>
            </a:pPr>
            <a:r>
              <a:rPr kumimoji="1" lang="en-US" altLang="zh-CN" sz="1600">
                <a:ln w="12700">
                  <a:noFill/>
                </a:ln>
                <a:solidFill>
                  <a:srgbClr val="265CEF">
                    <a:alpha val="100000"/>
                  </a:srgbClr>
                </a:solidFill>
                <a:latin typeface="Source Han Sans CN Bold" panose="020B0800000000000000" charset="-122"/>
                <a:ea typeface="Source Han Sans CN Bold" panose="020B0800000000000000" charset="-122"/>
                <a:cs typeface="Source Han Sans CN Bold" panose="020B0800000000000000" charset="-122"/>
              </a:rPr>
              <a:t>索赔注意事项</a:t>
            </a:r>
            <a:endParaRPr kumimoji="1" lang="zh-CN" altLang="en-US"/>
          </a:p>
        </p:txBody>
      </p:sp>
      <p:sp>
        <p:nvSpPr>
          <p:cNvPr id="18" name="标题 1"/>
          <p:cNvSpPr txBox="1"/>
          <p:nvPr/>
        </p:nvSpPr>
        <p:spPr>
          <a:xfrm>
            <a:off x="278800" y="246413"/>
            <a:ext cx="9379603" cy="720000"/>
          </a:xfrm>
          <a:prstGeom prst="rect">
            <a:avLst/>
          </a:prstGeom>
          <a:solidFill>
            <a:schemeClr val="bg1"/>
          </a:solidFill>
          <a:ln w="12700" cap="sq">
            <a:noFill/>
            <a:miter/>
          </a:ln>
          <a:effectLst>
            <a:outerShdw blurRad="165100" sx="102000" sy="102000" algn="ctr" rotWithShape="0">
              <a:srgbClr val="000000">
                <a:alpha val="10000"/>
              </a:srgbClr>
            </a:outerShdw>
          </a:effectLst>
        </p:spPr>
        <p:txBody>
          <a:bodyPr vert="horz" wrap="square" lIns="91440" tIns="45720" rIns="91440" bIns="45720" rtlCol="0" anchor="ctr"/>
          <a:lstStyle/>
          <a:p>
            <a:pPr algn="ctr">
              <a:lnSpc>
                <a:spcPct val="110000"/>
              </a:lnSpc>
            </a:pPr>
            <a:endParaRPr kumimoji="1" lang="zh-CN" altLang="en-US"/>
          </a:p>
        </p:txBody>
      </p:sp>
      <p:sp>
        <p:nvSpPr>
          <p:cNvPr id="19" name="标题 1"/>
          <p:cNvSpPr txBox="1"/>
          <p:nvPr/>
        </p:nvSpPr>
        <p:spPr>
          <a:xfrm>
            <a:off x="561368" y="380389"/>
            <a:ext cx="8060758" cy="461665"/>
          </a:xfrm>
          <a:prstGeom prst="rect">
            <a:avLst/>
          </a:prstGeom>
          <a:noFill/>
          <a:ln cap="sq">
            <a:noFill/>
          </a:ln>
        </p:spPr>
        <p:txBody>
          <a:bodyPr vert="horz" wrap="square" lIns="91440" tIns="45720" rIns="91440" bIns="45720" rtlCol="0" anchor="t"/>
          <a:lstStyle/>
          <a:p>
            <a:pPr algn="l">
              <a:lnSpc>
                <a:spcPct val="110000"/>
              </a:lnSpc>
            </a:pPr>
            <a:r>
              <a:rPr kumimoji="1" lang="en-US" altLang="zh-CN" sz="2400">
                <a:ln w="12700">
                  <a:noFill/>
                </a:ln>
                <a:solidFill>
                  <a:srgbClr val="000000">
                    <a:alpha val="100000"/>
                  </a:srgbClr>
                </a:solidFill>
                <a:latin typeface="Source Han Sans CN Bold" panose="020B0800000000000000" charset="-122"/>
                <a:ea typeface="Source Han Sans CN Bold" panose="020B0800000000000000" charset="-122"/>
                <a:cs typeface="Source Han Sans CN Bold" panose="020B0800000000000000" charset="-122"/>
              </a:rPr>
              <a:t>索赔与理赔</a:t>
            </a:r>
            <a:endParaRPr kumimoji="1" lang="zh-CN" altLang="en-US"/>
          </a:p>
        </p:txBody>
      </p:sp>
      <p:sp>
        <p:nvSpPr>
          <p:cNvPr id="20" name="标题 1"/>
          <p:cNvSpPr txBox="1"/>
          <p:nvPr/>
        </p:nvSpPr>
        <p:spPr>
          <a:xfrm>
            <a:off x="272243" y="225304"/>
            <a:ext cx="257347" cy="517646"/>
          </a:xfrm>
          <a:prstGeom prst="rect">
            <a:avLst/>
          </a:prstGeom>
          <a:solidFill>
            <a:schemeClr val="accent1"/>
          </a:solidFill>
          <a:ln w="12700" cap="sq">
            <a:noFill/>
            <a:miter/>
          </a:ln>
        </p:spPr>
        <p:txBody>
          <a:bodyPr vert="horz" wrap="square" lIns="91440" tIns="45720" rIns="91440" bIns="45720" rtlCol="0" anchor="ctr"/>
          <a:lstStyle/>
          <a:p>
            <a:pPr algn="ctr">
              <a:lnSpc>
                <a:spcPct val="110000"/>
              </a:lnSpc>
            </a:pPr>
            <a:endParaRPr kumimoji="1" lang="zh-CN" altLang="en-US"/>
          </a:p>
        </p:txBody>
      </p:sp>
      <p:sp>
        <p:nvSpPr>
          <p:cNvPr id="21" name="标题 1"/>
          <p:cNvSpPr txBox="1"/>
          <p:nvPr/>
        </p:nvSpPr>
        <p:spPr>
          <a:xfrm>
            <a:off x="272243" y="88785"/>
            <a:ext cx="257347" cy="98499"/>
          </a:xfrm>
          <a:prstGeom prst="rect">
            <a:avLst/>
          </a:prstGeom>
          <a:solidFill>
            <a:schemeClr val="accent1">
              <a:lumMod val="60000"/>
              <a:lumOff val="40000"/>
            </a:schemeClr>
          </a:solidFill>
          <a:ln w="12700" cap="sq">
            <a:noFill/>
            <a:miter/>
          </a:ln>
        </p:spPr>
        <p:txBody>
          <a:bodyPr vert="horz" wrap="square" lIns="91440" tIns="45720" rIns="91440" bIns="45720" rtlCol="0" anchor="ctr"/>
          <a:lstStyle/>
          <a:p>
            <a:pPr algn="ctr">
              <a:lnSpc>
                <a:spcPct val="110000"/>
              </a:lnSpc>
            </a:pPr>
            <a:endParaRPr kumimoji="1" lang="zh-CN" altLang="en-US"/>
          </a:p>
        </p:txBody>
      </p:sp>
      <p:sp>
        <p:nvSpPr>
          <p:cNvPr id="22" name="标题 1"/>
          <p:cNvSpPr txBox="1"/>
          <p:nvPr/>
        </p:nvSpPr>
        <p:spPr>
          <a:xfrm>
            <a:off x="272243" y="0"/>
            <a:ext cx="257347" cy="55028"/>
          </a:xfrm>
          <a:prstGeom prst="rect">
            <a:avLst/>
          </a:prstGeom>
          <a:solidFill>
            <a:schemeClr val="accent1">
              <a:lumMod val="20000"/>
              <a:lumOff val="80000"/>
            </a:schemeClr>
          </a:solidFill>
          <a:ln w="12700" cap="sq">
            <a:noFill/>
            <a:miter/>
          </a:ln>
        </p:spPr>
        <p:txBody>
          <a:bodyPr vert="horz" wrap="square" lIns="91440" tIns="45720" rIns="91440" bIns="45720" rtlCol="0" anchor="ctr"/>
          <a:lstStyle/>
          <a:p>
            <a:pPr algn="ctr">
              <a:lnSpc>
                <a:spcPct val="110000"/>
              </a:lnSpc>
            </a:pPr>
            <a:endParaRPr kumimoji="1" lang="zh-CN" altLang="en-US"/>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 name="图片 1"/>
          <p:cNvPicPr>
            <a:picLocks noChangeAspect="1"/>
          </p:cNvPicPr>
          <p:nvPr/>
        </p:nvPicPr>
        <p:blipFill>
          <a:blip r:embed="rId1">
            <a:alphaModFix amt="100000"/>
          </a:blip>
          <a:srcRect/>
          <a:stretch>
            <a:fillRect/>
          </a:stretch>
        </p:blipFill>
        <p:spPr>
          <a:xfrm flipH="1">
            <a:off x="-1115" y="288"/>
            <a:ext cx="12192000" cy="6857423"/>
          </a:xfrm>
          <a:prstGeom prst="rect">
            <a:avLst/>
          </a:prstGeom>
          <a:noFill/>
          <a:ln>
            <a:noFill/>
          </a:ln>
        </p:spPr>
      </p:pic>
      <p:pic>
        <p:nvPicPr>
          <p:cNvPr id="3" name="图片 2"/>
          <p:cNvPicPr>
            <a:picLocks noChangeAspect="1"/>
          </p:cNvPicPr>
          <p:nvPr/>
        </p:nvPicPr>
        <p:blipFill>
          <a:blip r:embed="rId2">
            <a:alphaModFix amt="100000"/>
          </a:blip>
          <a:srcRect l="14338" r="14338"/>
          <a:stretch>
            <a:fillRect/>
          </a:stretch>
        </p:blipFill>
        <p:spPr>
          <a:xfrm flipH="1">
            <a:off x="8617" y="1104697"/>
            <a:ext cx="5489308" cy="5797195"/>
          </a:xfrm>
          <a:custGeom>
            <a:avLst/>
            <a:gdLst>
              <a:gd name="connsiteX0" fmla="*/ 0 w 5489308"/>
              <a:gd name="connsiteY0" fmla="*/ 0 h 5797195"/>
              <a:gd name="connsiteX1" fmla="*/ 5489308 w 5489308"/>
              <a:gd name="connsiteY1" fmla="*/ 0 h 5797195"/>
              <a:gd name="connsiteX2" fmla="*/ 5489308 w 5489308"/>
              <a:gd name="connsiteY2" fmla="*/ 5797195 h 5797195"/>
              <a:gd name="connsiteX3" fmla="*/ 346202 w 5489308"/>
              <a:gd name="connsiteY3" fmla="*/ 5797195 h 5797195"/>
              <a:gd name="connsiteX4" fmla="*/ 2239839 w 5489308"/>
              <a:gd name="connsiteY4" fmla="*/ 3141372 h 5797195"/>
            </a:gdLst>
            <a:ahLst/>
            <a:cxnLst/>
            <a:rect l="l" t="t" r="r" b="b"/>
            <a:pathLst>
              <a:path w="5489308" h="5797195">
                <a:moveTo>
                  <a:pt x="0" y="0"/>
                </a:moveTo>
                <a:lnTo>
                  <a:pt x="5489308" y="0"/>
                </a:lnTo>
                <a:lnTo>
                  <a:pt x="5489308" y="5797195"/>
                </a:lnTo>
                <a:lnTo>
                  <a:pt x="346202" y="5797195"/>
                </a:lnTo>
                <a:lnTo>
                  <a:pt x="2239839" y="3141372"/>
                </a:lnTo>
                <a:close/>
              </a:path>
            </a:pathLst>
          </a:custGeom>
          <a:noFill/>
          <a:ln>
            <a:noFill/>
          </a:ln>
        </p:spPr>
      </p:pic>
      <p:sp>
        <p:nvSpPr>
          <p:cNvPr id="4" name="标题 1"/>
          <p:cNvSpPr txBox="1"/>
          <p:nvPr/>
        </p:nvSpPr>
        <p:spPr>
          <a:xfrm rot="5400000" flipH="1">
            <a:off x="-565869" y="4049570"/>
            <a:ext cx="3392782" cy="2350363"/>
          </a:xfrm>
          <a:custGeom>
            <a:avLst/>
            <a:gdLst>
              <a:gd name="connsiteX0" fmla="*/ 3392782 w 3392782"/>
              <a:gd name="connsiteY0" fmla="*/ 2350363 h 2350363"/>
              <a:gd name="connsiteX1" fmla="*/ 0 w 3392782"/>
              <a:gd name="connsiteY1" fmla="*/ 2350363 h 2350363"/>
              <a:gd name="connsiteX2" fmla="*/ 0 w 3392782"/>
              <a:gd name="connsiteY2" fmla="*/ 0 h 2350363"/>
            </a:gdLst>
            <a:ahLst/>
            <a:cxnLst/>
            <a:rect l="l" t="t" r="r" b="b"/>
            <a:pathLst>
              <a:path w="3392782" h="2350363">
                <a:moveTo>
                  <a:pt x="3392782" y="2350363"/>
                </a:moveTo>
                <a:lnTo>
                  <a:pt x="0" y="2350363"/>
                </a:lnTo>
                <a:lnTo>
                  <a:pt x="0" y="0"/>
                </a:lnTo>
                <a:close/>
              </a:path>
            </a:pathLst>
          </a:custGeom>
          <a:solidFill>
            <a:schemeClr val="accent1">
              <a:lumMod val="20000"/>
              <a:lumOff val="80000"/>
              <a:alpha val="78000"/>
            </a:schemeClr>
          </a:solidFill>
          <a:ln w="12700" cap="sq">
            <a:noFill/>
            <a:miter/>
          </a:ln>
        </p:spPr>
        <p:txBody>
          <a:bodyPr vert="horz" wrap="square" lIns="91440" tIns="45720" rIns="91440" bIns="45720" rtlCol="0" anchor="ctr"/>
          <a:lstStyle/>
          <a:p>
            <a:pPr algn="ctr">
              <a:lnSpc>
                <a:spcPct val="110000"/>
              </a:lnSpc>
            </a:pPr>
            <a:endParaRPr kumimoji="1" lang="zh-CN" altLang="en-US"/>
          </a:p>
        </p:txBody>
      </p:sp>
      <p:sp>
        <p:nvSpPr>
          <p:cNvPr id="7" name="标题 1"/>
          <p:cNvSpPr txBox="1"/>
          <p:nvPr/>
        </p:nvSpPr>
        <p:spPr>
          <a:xfrm flipV="1">
            <a:off x="1446279" y="4314445"/>
            <a:ext cx="3775691" cy="2647700"/>
          </a:xfrm>
          <a:custGeom>
            <a:avLst/>
            <a:gdLst>
              <a:gd name="connsiteX0" fmla="*/ 0 w 3775691"/>
              <a:gd name="connsiteY0" fmla="*/ 0 h 2647700"/>
              <a:gd name="connsiteX1" fmla="*/ 3775691 w 3775691"/>
              <a:gd name="connsiteY1" fmla="*/ 0 h 2647700"/>
              <a:gd name="connsiteX2" fmla="*/ 1887846 w 3775691"/>
              <a:gd name="connsiteY2" fmla="*/ 2647700 h 2647700"/>
            </a:gdLst>
            <a:ahLst/>
            <a:cxnLst/>
            <a:rect l="l" t="t" r="r" b="b"/>
            <a:pathLst>
              <a:path w="3775691" h="2647700">
                <a:moveTo>
                  <a:pt x="0" y="0"/>
                </a:moveTo>
                <a:lnTo>
                  <a:pt x="3775691" y="0"/>
                </a:lnTo>
                <a:lnTo>
                  <a:pt x="1887846" y="2647700"/>
                </a:lnTo>
                <a:close/>
              </a:path>
            </a:pathLst>
          </a:custGeom>
          <a:gradFill>
            <a:gsLst>
              <a:gs pos="0">
                <a:schemeClr val="accent1">
                  <a:alpha val="0"/>
                </a:schemeClr>
              </a:gs>
              <a:gs pos="100000">
                <a:schemeClr val="accent1">
                  <a:lumMod val="60000"/>
                  <a:lumOff val="40000"/>
                </a:schemeClr>
              </a:gs>
            </a:gsLst>
            <a:lin ang="16200000" scaled="0"/>
          </a:gradFill>
          <a:ln w="12700" cap="sq">
            <a:noFill/>
            <a:miter/>
          </a:ln>
        </p:spPr>
        <p:txBody>
          <a:bodyPr vert="horz" wrap="square" lIns="91440" tIns="45720" rIns="91440" bIns="45720" rtlCol="0" anchor="ctr"/>
          <a:lstStyle/>
          <a:p>
            <a:pPr algn="ctr">
              <a:lnSpc>
                <a:spcPct val="110000"/>
              </a:lnSpc>
            </a:pPr>
            <a:endParaRPr kumimoji="1" lang="zh-CN" altLang="en-US"/>
          </a:p>
        </p:txBody>
      </p:sp>
      <p:sp>
        <p:nvSpPr>
          <p:cNvPr id="8" name="标题 1"/>
          <p:cNvSpPr txBox="1"/>
          <p:nvPr/>
        </p:nvSpPr>
        <p:spPr>
          <a:xfrm>
            <a:off x="-114300" y="-2849"/>
            <a:ext cx="3100353" cy="2174120"/>
          </a:xfrm>
          <a:custGeom>
            <a:avLst/>
            <a:gdLst>
              <a:gd name="connsiteX0" fmla="*/ 0 w 3775691"/>
              <a:gd name="connsiteY0" fmla="*/ 0 h 2647700"/>
              <a:gd name="connsiteX1" fmla="*/ 3775691 w 3775691"/>
              <a:gd name="connsiteY1" fmla="*/ 0 h 2647700"/>
              <a:gd name="connsiteX2" fmla="*/ 1887846 w 3775691"/>
              <a:gd name="connsiteY2" fmla="*/ 2647700 h 2647700"/>
            </a:gdLst>
            <a:ahLst/>
            <a:cxnLst/>
            <a:rect l="l" t="t" r="r" b="b"/>
            <a:pathLst>
              <a:path w="3775691" h="2647700">
                <a:moveTo>
                  <a:pt x="0" y="0"/>
                </a:moveTo>
                <a:lnTo>
                  <a:pt x="3775691" y="0"/>
                </a:lnTo>
                <a:lnTo>
                  <a:pt x="1887846" y="2647700"/>
                </a:lnTo>
                <a:close/>
              </a:path>
            </a:pathLst>
          </a:custGeom>
          <a:gradFill>
            <a:gsLst>
              <a:gs pos="0">
                <a:schemeClr val="accent1"/>
              </a:gs>
              <a:gs pos="100000">
                <a:schemeClr val="accent1">
                  <a:lumMod val="60000"/>
                  <a:lumOff val="40000"/>
                  <a:alpha val="0"/>
                </a:schemeClr>
              </a:gs>
            </a:gsLst>
            <a:lin ang="5400000" scaled="0"/>
          </a:gradFill>
          <a:ln w="12700" cap="sq">
            <a:noFill/>
            <a:miter/>
          </a:ln>
        </p:spPr>
        <p:txBody>
          <a:bodyPr vert="horz" wrap="square" lIns="91440" tIns="45720" rIns="91440" bIns="45720" rtlCol="0" anchor="ctr"/>
          <a:lstStyle/>
          <a:p>
            <a:pPr algn="ctr">
              <a:lnSpc>
                <a:spcPct val="110000"/>
              </a:lnSpc>
            </a:pPr>
            <a:endParaRPr kumimoji="1" lang="zh-CN" altLang="en-US"/>
          </a:p>
        </p:txBody>
      </p:sp>
      <p:sp>
        <p:nvSpPr>
          <p:cNvPr id="10" name="标题 1"/>
          <p:cNvSpPr txBox="1"/>
          <p:nvPr/>
        </p:nvSpPr>
        <p:spPr>
          <a:xfrm flipH="1">
            <a:off x="9600457" y="5373425"/>
            <a:ext cx="1127243" cy="907579"/>
          </a:xfrm>
          <a:custGeom>
            <a:avLst/>
            <a:gdLst>
              <a:gd name="connsiteX0" fmla="*/ 46543 w 1127243"/>
              <a:gd name="connsiteY0" fmla="*/ 814495 h 907579"/>
              <a:gd name="connsiteX1" fmla="*/ 0 w 1127243"/>
              <a:gd name="connsiteY1" fmla="*/ 861037 h 907579"/>
              <a:gd name="connsiteX2" fmla="*/ 46543 w 1127243"/>
              <a:gd name="connsiteY2" fmla="*/ 907579 h 907579"/>
              <a:gd name="connsiteX3" fmla="*/ 93086 w 1127243"/>
              <a:gd name="connsiteY3" fmla="*/ 861037 h 907579"/>
              <a:gd name="connsiteX4" fmla="*/ 46543 w 1127243"/>
              <a:gd name="connsiteY4" fmla="*/ 814495 h 907579"/>
              <a:gd name="connsiteX5" fmla="*/ 305082 w 1127243"/>
              <a:gd name="connsiteY5" fmla="*/ 814495 h 907579"/>
              <a:gd name="connsiteX6" fmla="*/ 258539 w 1127243"/>
              <a:gd name="connsiteY6" fmla="*/ 861037 h 907579"/>
              <a:gd name="connsiteX7" fmla="*/ 305082 w 1127243"/>
              <a:gd name="connsiteY7" fmla="*/ 907579 h 907579"/>
              <a:gd name="connsiteX8" fmla="*/ 351625 w 1127243"/>
              <a:gd name="connsiteY8" fmla="*/ 861037 h 907579"/>
              <a:gd name="connsiteX9" fmla="*/ 305082 w 1127243"/>
              <a:gd name="connsiteY9" fmla="*/ 814495 h 907579"/>
              <a:gd name="connsiteX10" fmla="*/ 563622 w 1127243"/>
              <a:gd name="connsiteY10" fmla="*/ 814495 h 907579"/>
              <a:gd name="connsiteX11" fmla="*/ 517079 w 1127243"/>
              <a:gd name="connsiteY11" fmla="*/ 861037 h 907579"/>
              <a:gd name="connsiteX12" fmla="*/ 563622 w 1127243"/>
              <a:gd name="connsiteY12" fmla="*/ 907579 h 907579"/>
              <a:gd name="connsiteX13" fmla="*/ 610165 w 1127243"/>
              <a:gd name="connsiteY13" fmla="*/ 861037 h 907579"/>
              <a:gd name="connsiteX14" fmla="*/ 563622 w 1127243"/>
              <a:gd name="connsiteY14" fmla="*/ 814495 h 907579"/>
              <a:gd name="connsiteX15" fmla="*/ 822162 w 1127243"/>
              <a:gd name="connsiteY15" fmla="*/ 814495 h 907579"/>
              <a:gd name="connsiteX16" fmla="*/ 775619 w 1127243"/>
              <a:gd name="connsiteY16" fmla="*/ 861037 h 907579"/>
              <a:gd name="connsiteX17" fmla="*/ 822162 w 1127243"/>
              <a:gd name="connsiteY17" fmla="*/ 907579 h 907579"/>
              <a:gd name="connsiteX18" fmla="*/ 868705 w 1127243"/>
              <a:gd name="connsiteY18" fmla="*/ 861037 h 907579"/>
              <a:gd name="connsiteX19" fmla="*/ 822162 w 1127243"/>
              <a:gd name="connsiteY19" fmla="*/ 814495 h 907579"/>
              <a:gd name="connsiteX20" fmla="*/ 1080700 w 1127243"/>
              <a:gd name="connsiteY20" fmla="*/ 814495 h 907579"/>
              <a:gd name="connsiteX21" fmla="*/ 1034157 w 1127243"/>
              <a:gd name="connsiteY21" fmla="*/ 861037 h 907579"/>
              <a:gd name="connsiteX22" fmla="*/ 1080700 w 1127243"/>
              <a:gd name="connsiteY22" fmla="*/ 907579 h 907579"/>
              <a:gd name="connsiteX23" fmla="*/ 1127243 w 1127243"/>
              <a:gd name="connsiteY23" fmla="*/ 861037 h 907579"/>
              <a:gd name="connsiteX24" fmla="*/ 1080700 w 1127243"/>
              <a:gd name="connsiteY24" fmla="*/ 814495 h 907579"/>
              <a:gd name="connsiteX25" fmla="*/ 46543 w 1127243"/>
              <a:gd name="connsiteY25" fmla="*/ 610871 h 907579"/>
              <a:gd name="connsiteX26" fmla="*/ 0 w 1127243"/>
              <a:gd name="connsiteY26" fmla="*/ 657413 h 907579"/>
              <a:gd name="connsiteX27" fmla="*/ 46543 w 1127243"/>
              <a:gd name="connsiteY27" fmla="*/ 703955 h 907579"/>
              <a:gd name="connsiteX28" fmla="*/ 93086 w 1127243"/>
              <a:gd name="connsiteY28" fmla="*/ 657413 h 907579"/>
              <a:gd name="connsiteX29" fmla="*/ 46543 w 1127243"/>
              <a:gd name="connsiteY29" fmla="*/ 610871 h 907579"/>
              <a:gd name="connsiteX30" fmla="*/ 305082 w 1127243"/>
              <a:gd name="connsiteY30" fmla="*/ 610871 h 907579"/>
              <a:gd name="connsiteX31" fmla="*/ 258539 w 1127243"/>
              <a:gd name="connsiteY31" fmla="*/ 657413 h 907579"/>
              <a:gd name="connsiteX32" fmla="*/ 305082 w 1127243"/>
              <a:gd name="connsiteY32" fmla="*/ 703955 h 907579"/>
              <a:gd name="connsiteX33" fmla="*/ 351625 w 1127243"/>
              <a:gd name="connsiteY33" fmla="*/ 657413 h 907579"/>
              <a:gd name="connsiteX34" fmla="*/ 305082 w 1127243"/>
              <a:gd name="connsiteY34" fmla="*/ 610871 h 907579"/>
              <a:gd name="connsiteX35" fmla="*/ 563622 w 1127243"/>
              <a:gd name="connsiteY35" fmla="*/ 610871 h 907579"/>
              <a:gd name="connsiteX36" fmla="*/ 517079 w 1127243"/>
              <a:gd name="connsiteY36" fmla="*/ 657413 h 907579"/>
              <a:gd name="connsiteX37" fmla="*/ 563622 w 1127243"/>
              <a:gd name="connsiteY37" fmla="*/ 703955 h 907579"/>
              <a:gd name="connsiteX38" fmla="*/ 610165 w 1127243"/>
              <a:gd name="connsiteY38" fmla="*/ 657413 h 907579"/>
              <a:gd name="connsiteX39" fmla="*/ 563622 w 1127243"/>
              <a:gd name="connsiteY39" fmla="*/ 610871 h 907579"/>
              <a:gd name="connsiteX40" fmla="*/ 822162 w 1127243"/>
              <a:gd name="connsiteY40" fmla="*/ 610871 h 907579"/>
              <a:gd name="connsiteX41" fmla="*/ 775619 w 1127243"/>
              <a:gd name="connsiteY41" fmla="*/ 657413 h 907579"/>
              <a:gd name="connsiteX42" fmla="*/ 822162 w 1127243"/>
              <a:gd name="connsiteY42" fmla="*/ 703955 h 907579"/>
              <a:gd name="connsiteX43" fmla="*/ 868705 w 1127243"/>
              <a:gd name="connsiteY43" fmla="*/ 657413 h 907579"/>
              <a:gd name="connsiteX44" fmla="*/ 822162 w 1127243"/>
              <a:gd name="connsiteY44" fmla="*/ 610871 h 907579"/>
              <a:gd name="connsiteX45" fmla="*/ 1080700 w 1127243"/>
              <a:gd name="connsiteY45" fmla="*/ 610871 h 907579"/>
              <a:gd name="connsiteX46" fmla="*/ 1034157 w 1127243"/>
              <a:gd name="connsiteY46" fmla="*/ 657413 h 907579"/>
              <a:gd name="connsiteX47" fmla="*/ 1080700 w 1127243"/>
              <a:gd name="connsiteY47" fmla="*/ 703955 h 907579"/>
              <a:gd name="connsiteX48" fmla="*/ 1127243 w 1127243"/>
              <a:gd name="connsiteY48" fmla="*/ 657413 h 907579"/>
              <a:gd name="connsiteX49" fmla="*/ 1080700 w 1127243"/>
              <a:gd name="connsiteY49" fmla="*/ 610871 h 907579"/>
              <a:gd name="connsiteX50" fmla="*/ 46543 w 1127243"/>
              <a:gd name="connsiteY50" fmla="*/ 407247 h 907579"/>
              <a:gd name="connsiteX51" fmla="*/ 0 w 1127243"/>
              <a:gd name="connsiteY51" fmla="*/ 453789 h 907579"/>
              <a:gd name="connsiteX52" fmla="*/ 46543 w 1127243"/>
              <a:gd name="connsiteY52" fmla="*/ 500331 h 907579"/>
              <a:gd name="connsiteX53" fmla="*/ 93086 w 1127243"/>
              <a:gd name="connsiteY53" fmla="*/ 453789 h 907579"/>
              <a:gd name="connsiteX54" fmla="*/ 46543 w 1127243"/>
              <a:gd name="connsiteY54" fmla="*/ 407247 h 907579"/>
              <a:gd name="connsiteX55" fmla="*/ 305082 w 1127243"/>
              <a:gd name="connsiteY55" fmla="*/ 407247 h 907579"/>
              <a:gd name="connsiteX56" fmla="*/ 258539 w 1127243"/>
              <a:gd name="connsiteY56" fmla="*/ 453789 h 907579"/>
              <a:gd name="connsiteX57" fmla="*/ 305082 w 1127243"/>
              <a:gd name="connsiteY57" fmla="*/ 500331 h 907579"/>
              <a:gd name="connsiteX58" fmla="*/ 351625 w 1127243"/>
              <a:gd name="connsiteY58" fmla="*/ 453789 h 907579"/>
              <a:gd name="connsiteX59" fmla="*/ 305082 w 1127243"/>
              <a:gd name="connsiteY59" fmla="*/ 407247 h 907579"/>
              <a:gd name="connsiteX60" fmla="*/ 563622 w 1127243"/>
              <a:gd name="connsiteY60" fmla="*/ 407247 h 907579"/>
              <a:gd name="connsiteX61" fmla="*/ 517079 w 1127243"/>
              <a:gd name="connsiteY61" fmla="*/ 453789 h 907579"/>
              <a:gd name="connsiteX62" fmla="*/ 563622 w 1127243"/>
              <a:gd name="connsiteY62" fmla="*/ 500331 h 907579"/>
              <a:gd name="connsiteX63" fmla="*/ 610165 w 1127243"/>
              <a:gd name="connsiteY63" fmla="*/ 453789 h 907579"/>
              <a:gd name="connsiteX64" fmla="*/ 563622 w 1127243"/>
              <a:gd name="connsiteY64" fmla="*/ 407247 h 907579"/>
              <a:gd name="connsiteX65" fmla="*/ 822162 w 1127243"/>
              <a:gd name="connsiteY65" fmla="*/ 407247 h 907579"/>
              <a:gd name="connsiteX66" fmla="*/ 775619 w 1127243"/>
              <a:gd name="connsiteY66" fmla="*/ 453789 h 907579"/>
              <a:gd name="connsiteX67" fmla="*/ 822162 w 1127243"/>
              <a:gd name="connsiteY67" fmla="*/ 500331 h 907579"/>
              <a:gd name="connsiteX68" fmla="*/ 868705 w 1127243"/>
              <a:gd name="connsiteY68" fmla="*/ 453789 h 907579"/>
              <a:gd name="connsiteX69" fmla="*/ 822162 w 1127243"/>
              <a:gd name="connsiteY69" fmla="*/ 407247 h 907579"/>
              <a:gd name="connsiteX70" fmla="*/ 1080700 w 1127243"/>
              <a:gd name="connsiteY70" fmla="*/ 407247 h 907579"/>
              <a:gd name="connsiteX71" fmla="*/ 1034157 w 1127243"/>
              <a:gd name="connsiteY71" fmla="*/ 453789 h 907579"/>
              <a:gd name="connsiteX72" fmla="*/ 1080700 w 1127243"/>
              <a:gd name="connsiteY72" fmla="*/ 500331 h 907579"/>
              <a:gd name="connsiteX73" fmla="*/ 1127243 w 1127243"/>
              <a:gd name="connsiteY73" fmla="*/ 453789 h 907579"/>
              <a:gd name="connsiteX74" fmla="*/ 1080700 w 1127243"/>
              <a:gd name="connsiteY74" fmla="*/ 407247 h 907579"/>
              <a:gd name="connsiteX75" fmla="*/ 46543 w 1127243"/>
              <a:gd name="connsiteY75" fmla="*/ 203623 h 907579"/>
              <a:gd name="connsiteX76" fmla="*/ 0 w 1127243"/>
              <a:gd name="connsiteY76" fmla="*/ 250165 h 907579"/>
              <a:gd name="connsiteX77" fmla="*/ 46543 w 1127243"/>
              <a:gd name="connsiteY77" fmla="*/ 296707 h 907579"/>
              <a:gd name="connsiteX78" fmla="*/ 93086 w 1127243"/>
              <a:gd name="connsiteY78" fmla="*/ 250165 h 907579"/>
              <a:gd name="connsiteX79" fmla="*/ 46543 w 1127243"/>
              <a:gd name="connsiteY79" fmla="*/ 203623 h 907579"/>
              <a:gd name="connsiteX80" fmla="*/ 305082 w 1127243"/>
              <a:gd name="connsiteY80" fmla="*/ 203623 h 907579"/>
              <a:gd name="connsiteX81" fmla="*/ 258539 w 1127243"/>
              <a:gd name="connsiteY81" fmla="*/ 250165 h 907579"/>
              <a:gd name="connsiteX82" fmla="*/ 305082 w 1127243"/>
              <a:gd name="connsiteY82" fmla="*/ 296707 h 907579"/>
              <a:gd name="connsiteX83" fmla="*/ 351625 w 1127243"/>
              <a:gd name="connsiteY83" fmla="*/ 250165 h 907579"/>
              <a:gd name="connsiteX84" fmla="*/ 305082 w 1127243"/>
              <a:gd name="connsiteY84" fmla="*/ 203623 h 907579"/>
              <a:gd name="connsiteX85" fmla="*/ 563622 w 1127243"/>
              <a:gd name="connsiteY85" fmla="*/ 203623 h 907579"/>
              <a:gd name="connsiteX86" fmla="*/ 517079 w 1127243"/>
              <a:gd name="connsiteY86" fmla="*/ 250165 h 907579"/>
              <a:gd name="connsiteX87" fmla="*/ 563622 w 1127243"/>
              <a:gd name="connsiteY87" fmla="*/ 296707 h 907579"/>
              <a:gd name="connsiteX88" fmla="*/ 610165 w 1127243"/>
              <a:gd name="connsiteY88" fmla="*/ 250165 h 907579"/>
              <a:gd name="connsiteX89" fmla="*/ 563622 w 1127243"/>
              <a:gd name="connsiteY89" fmla="*/ 203623 h 907579"/>
              <a:gd name="connsiteX90" fmla="*/ 822162 w 1127243"/>
              <a:gd name="connsiteY90" fmla="*/ 203623 h 907579"/>
              <a:gd name="connsiteX91" fmla="*/ 775619 w 1127243"/>
              <a:gd name="connsiteY91" fmla="*/ 250165 h 907579"/>
              <a:gd name="connsiteX92" fmla="*/ 822162 w 1127243"/>
              <a:gd name="connsiteY92" fmla="*/ 296707 h 907579"/>
              <a:gd name="connsiteX93" fmla="*/ 868705 w 1127243"/>
              <a:gd name="connsiteY93" fmla="*/ 250165 h 907579"/>
              <a:gd name="connsiteX94" fmla="*/ 822162 w 1127243"/>
              <a:gd name="connsiteY94" fmla="*/ 203623 h 907579"/>
              <a:gd name="connsiteX95" fmla="*/ 1080700 w 1127243"/>
              <a:gd name="connsiteY95" fmla="*/ 203623 h 907579"/>
              <a:gd name="connsiteX96" fmla="*/ 1034157 w 1127243"/>
              <a:gd name="connsiteY96" fmla="*/ 250165 h 907579"/>
              <a:gd name="connsiteX97" fmla="*/ 1080700 w 1127243"/>
              <a:gd name="connsiteY97" fmla="*/ 296707 h 907579"/>
              <a:gd name="connsiteX98" fmla="*/ 1127243 w 1127243"/>
              <a:gd name="connsiteY98" fmla="*/ 250165 h 907579"/>
              <a:gd name="connsiteX99" fmla="*/ 1080700 w 1127243"/>
              <a:gd name="connsiteY99" fmla="*/ 203623 h 907579"/>
              <a:gd name="connsiteX100" fmla="*/ 46543 w 1127243"/>
              <a:gd name="connsiteY100" fmla="*/ 0 h 907579"/>
              <a:gd name="connsiteX101" fmla="*/ 0 w 1127243"/>
              <a:gd name="connsiteY101" fmla="*/ 46542 h 907579"/>
              <a:gd name="connsiteX102" fmla="*/ 46543 w 1127243"/>
              <a:gd name="connsiteY102" fmla="*/ 93084 h 907579"/>
              <a:gd name="connsiteX103" fmla="*/ 93086 w 1127243"/>
              <a:gd name="connsiteY103" fmla="*/ 46542 h 907579"/>
              <a:gd name="connsiteX104" fmla="*/ 46543 w 1127243"/>
              <a:gd name="connsiteY104" fmla="*/ 0 h 907579"/>
              <a:gd name="connsiteX105" fmla="*/ 305082 w 1127243"/>
              <a:gd name="connsiteY105" fmla="*/ 0 h 907579"/>
              <a:gd name="connsiteX106" fmla="*/ 258539 w 1127243"/>
              <a:gd name="connsiteY106" fmla="*/ 46542 h 907579"/>
              <a:gd name="connsiteX107" fmla="*/ 305082 w 1127243"/>
              <a:gd name="connsiteY107" fmla="*/ 93084 h 907579"/>
              <a:gd name="connsiteX108" fmla="*/ 351625 w 1127243"/>
              <a:gd name="connsiteY108" fmla="*/ 46542 h 907579"/>
              <a:gd name="connsiteX109" fmla="*/ 305082 w 1127243"/>
              <a:gd name="connsiteY109" fmla="*/ 0 h 907579"/>
              <a:gd name="connsiteX110" fmla="*/ 563622 w 1127243"/>
              <a:gd name="connsiteY110" fmla="*/ 0 h 907579"/>
              <a:gd name="connsiteX111" fmla="*/ 517079 w 1127243"/>
              <a:gd name="connsiteY111" fmla="*/ 46542 h 907579"/>
              <a:gd name="connsiteX112" fmla="*/ 563622 w 1127243"/>
              <a:gd name="connsiteY112" fmla="*/ 93084 h 907579"/>
              <a:gd name="connsiteX113" fmla="*/ 610165 w 1127243"/>
              <a:gd name="connsiteY113" fmla="*/ 46542 h 907579"/>
              <a:gd name="connsiteX114" fmla="*/ 563622 w 1127243"/>
              <a:gd name="connsiteY114" fmla="*/ 0 h 907579"/>
              <a:gd name="connsiteX115" fmla="*/ 822162 w 1127243"/>
              <a:gd name="connsiteY115" fmla="*/ 0 h 907579"/>
              <a:gd name="connsiteX116" fmla="*/ 775619 w 1127243"/>
              <a:gd name="connsiteY116" fmla="*/ 46542 h 907579"/>
              <a:gd name="connsiteX117" fmla="*/ 822162 w 1127243"/>
              <a:gd name="connsiteY117" fmla="*/ 93084 h 907579"/>
              <a:gd name="connsiteX118" fmla="*/ 868705 w 1127243"/>
              <a:gd name="connsiteY118" fmla="*/ 46542 h 907579"/>
              <a:gd name="connsiteX119" fmla="*/ 822162 w 1127243"/>
              <a:gd name="connsiteY119" fmla="*/ 0 h 907579"/>
              <a:gd name="connsiteX120" fmla="*/ 1080700 w 1127243"/>
              <a:gd name="connsiteY120" fmla="*/ 0 h 907579"/>
              <a:gd name="connsiteX121" fmla="*/ 1034157 w 1127243"/>
              <a:gd name="connsiteY121" fmla="*/ 46542 h 907579"/>
              <a:gd name="connsiteX122" fmla="*/ 1080700 w 1127243"/>
              <a:gd name="connsiteY122" fmla="*/ 93084 h 907579"/>
              <a:gd name="connsiteX123" fmla="*/ 1127243 w 1127243"/>
              <a:gd name="connsiteY123" fmla="*/ 46542 h 907579"/>
              <a:gd name="connsiteX124" fmla="*/ 1080700 w 1127243"/>
              <a:gd name="connsiteY124" fmla="*/ 0 h 907579"/>
            </a:gdLst>
            <a:ahLst/>
            <a:cxnLst/>
            <a:rect l="l" t="t" r="r" b="b"/>
            <a:pathLst>
              <a:path w="1127243" h="907579">
                <a:moveTo>
                  <a:pt x="46543" y="814495"/>
                </a:moveTo>
                <a:cubicBezTo>
                  <a:pt x="20838" y="814495"/>
                  <a:pt x="0" y="835333"/>
                  <a:pt x="0" y="861037"/>
                </a:cubicBezTo>
                <a:cubicBezTo>
                  <a:pt x="0" y="886741"/>
                  <a:pt x="20838" y="907579"/>
                  <a:pt x="46543" y="907579"/>
                </a:cubicBezTo>
                <a:cubicBezTo>
                  <a:pt x="72248" y="907579"/>
                  <a:pt x="93086" y="886741"/>
                  <a:pt x="93086" y="861037"/>
                </a:cubicBezTo>
                <a:cubicBezTo>
                  <a:pt x="93086" y="835333"/>
                  <a:pt x="72248" y="814495"/>
                  <a:pt x="46543" y="814495"/>
                </a:cubicBezTo>
                <a:close/>
                <a:moveTo>
                  <a:pt x="305082" y="814495"/>
                </a:moveTo>
                <a:cubicBezTo>
                  <a:pt x="279377" y="814495"/>
                  <a:pt x="258539" y="835333"/>
                  <a:pt x="258539" y="861037"/>
                </a:cubicBezTo>
                <a:cubicBezTo>
                  <a:pt x="258539" y="886741"/>
                  <a:pt x="279377" y="907579"/>
                  <a:pt x="305082" y="907579"/>
                </a:cubicBezTo>
                <a:cubicBezTo>
                  <a:pt x="330787" y="907579"/>
                  <a:pt x="351625" y="886741"/>
                  <a:pt x="351625" y="861037"/>
                </a:cubicBezTo>
                <a:cubicBezTo>
                  <a:pt x="351625" y="835333"/>
                  <a:pt x="330787" y="814495"/>
                  <a:pt x="305082" y="814495"/>
                </a:cubicBezTo>
                <a:close/>
                <a:moveTo>
                  <a:pt x="563622" y="814495"/>
                </a:moveTo>
                <a:cubicBezTo>
                  <a:pt x="537917" y="814495"/>
                  <a:pt x="517079" y="835333"/>
                  <a:pt x="517079" y="861037"/>
                </a:cubicBezTo>
                <a:cubicBezTo>
                  <a:pt x="517079" y="886741"/>
                  <a:pt x="537917" y="907579"/>
                  <a:pt x="563622" y="907579"/>
                </a:cubicBezTo>
                <a:cubicBezTo>
                  <a:pt x="589327" y="907579"/>
                  <a:pt x="610165" y="886741"/>
                  <a:pt x="610165" y="861037"/>
                </a:cubicBezTo>
                <a:cubicBezTo>
                  <a:pt x="610165" y="835333"/>
                  <a:pt x="589327" y="814495"/>
                  <a:pt x="563622" y="814495"/>
                </a:cubicBezTo>
                <a:close/>
                <a:moveTo>
                  <a:pt x="822162" y="814495"/>
                </a:moveTo>
                <a:cubicBezTo>
                  <a:pt x="796457" y="814495"/>
                  <a:pt x="775619" y="835333"/>
                  <a:pt x="775619" y="861037"/>
                </a:cubicBezTo>
                <a:cubicBezTo>
                  <a:pt x="775619" y="886741"/>
                  <a:pt x="796457" y="907579"/>
                  <a:pt x="822162" y="907579"/>
                </a:cubicBezTo>
                <a:cubicBezTo>
                  <a:pt x="847867" y="907579"/>
                  <a:pt x="868705" y="886741"/>
                  <a:pt x="868705" y="861037"/>
                </a:cubicBezTo>
                <a:cubicBezTo>
                  <a:pt x="868705" y="835333"/>
                  <a:pt x="847867" y="814495"/>
                  <a:pt x="822162" y="814495"/>
                </a:cubicBezTo>
                <a:close/>
                <a:moveTo>
                  <a:pt x="1080700" y="814495"/>
                </a:moveTo>
                <a:cubicBezTo>
                  <a:pt x="1054995" y="814495"/>
                  <a:pt x="1034157" y="835333"/>
                  <a:pt x="1034157" y="861037"/>
                </a:cubicBezTo>
                <a:cubicBezTo>
                  <a:pt x="1034157" y="886741"/>
                  <a:pt x="1054995" y="907579"/>
                  <a:pt x="1080700" y="907579"/>
                </a:cubicBezTo>
                <a:cubicBezTo>
                  <a:pt x="1106405" y="907579"/>
                  <a:pt x="1127243" y="886741"/>
                  <a:pt x="1127243" y="861037"/>
                </a:cubicBezTo>
                <a:cubicBezTo>
                  <a:pt x="1127243" y="835333"/>
                  <a:pt x="1106405" y="814495"/>
                  <a:pt x="1080700" y="814495"/>
                </a:cubicBezTo>
                <a:close/>
                <a:moveTo>
                  <a:pt x="46543" y="610871"/>
                </a:moveTo>
                <a:cubicBezTo>
                  <a:pt x="20838" y="610871"/>
                  <a:pt x="0" y="631709"/>
                  <a:pt x="0" y="657413"/>
                </a:cubicBezTo>
                <a:cubicBezTo>
                  <a:pt x="0" y="683117"/>
                  <a:pt x="20838" y="703955"/>
                  <a:pt x="46543" y="703955"/>
                </a:cubicBezTo>
                <a:cubicBezTo>
                  <a:pt x="72248" y="703955"/>
                  <a:pt x="93086" y="683117"/>
                  <a:pt x="93086" y="657413"/>
                </a:cubicBezTo>
                <a:cubicBezTo>
                  <a:pt x="93086" y="631709"/>
                  <a:pt x="72248" y="610871"/>
                  <a:pt x="46543" y="610871"/>
                </a:cubicBezTo>
                <a:close/>
                <a:moveTo>
                  <a:pt x="305082" y="610871"/>
                </a:moveTo>
                <a:cubicBezTo>
                  <a:pt x="279377" y="610871"/>
                  <a:pt x="258539" y="631709"/>
                  <a:pt x="258539" y="657413"/>
                </a:cubicBezTo>
                <a:cubicBezTo>
                  <a:pt x="258539" y="683117"/>
                  <a:pt x="279377" y="703955"/>
                  <a:pt x="305082" y="703955"/>
                </a:cubicBezTo>
                <a:cubicBezTo>
                  <a:pt x="330787" y="703955"/>
                  <a:pt x="351625" y="683117"/>
                  <a:pt x="351625" y="657413"/>
                </a:cubicBezTo>
                <a:cubicBezTo>
                  <a:pt x="351625" y="631709"/>
                  <a:pt x="330787" y="610871"/>
                  <a:pt x="305082" y="610871"/>
                </a:cubicBezTo>
                <a:close/>
                <a:moveTo>
                  <a:pt x="563622" y="610871"/>
                </a:moveTo>
                <a:cubicBezTo>
                  <a:pt x="537917" y="610871"/>
                  <a:pt x="517079" y="631709"/>
                  <a:pt x="517079" y="657413"/>
                </a:cubicBezTo>
                <a:cubicBezTo>
                  <a:pt x="517079" y="683117"/>
                  <a:pt x="537917" y="703955"/>
                  <a:pt x="563622" y="703955"/>
                </a:cubicBezTo>
                <a:cubicBezTo>
                  <a:pt x="589327" y="703955"/>
                  <a:pt x="610165" y="683117"/>
                  <a:pt x="610165" y="657413"/>
                </a:cubicBezTo>
                <a:cubicBezTo>
                  <a:pt x="610165" y="631709"/>
                  <a:pt x="589327" y="610871"/>
                  <a:pt x="563622" y="610871"/>
                </a:cubicBezTo>
                <a:close/>
                <a:moveTo>
                  <a:pt x="822162" y="610871"/>
                </a:moveTo>
                <a:cubicBezTo>
                  <a:pt x="796457" y="610871"/>
                  <a:pt x="775619" y="631709"/>
                  <a:pt x="775619" y="657413"/>
                </a:cubicBezTo>
                <a:cubicBezTo>
                  <a:pt x="775619" y="683117"/>
                  <a:pt x="796457" y="703955"/>
                  <a:pt x="822162" y="703955"/>
                </a:cubicBezTo>
                <a:cubicBezTo>
                  <a:pt x="847867" y="703955"/>
                  <a:pt x="868705" y="683117"/>
                  <a:pt x="868705" y="657413"/>
                </a:cubicBezTo>
                <a:cubicBezTo>
                  <a:pt x="868705" y="631709"/>
                  <a:pt x="847867" y="610871"/>
                  <a:pt x="822162" y="610871"/>
                </a:cubicBezTo>
                <a:close/>
                <a:moveTo>
                  <a:pt x="1080700" y="610871"/>
                </a:moveTo>
                <a:cubicBezTo>
                  <a:pt x="1054995" y="610871"/>
                  <a:pt x="1034157" y="631709"/>
                  <a:pt x="1034157" y="657413"/>
                </a:cubicBezTo>
                <a:cubicBezTo>
                  <a:pt x="1034157" y="683117"/>
                  <a:pt x="1054995" y="703955"/>
                  <a:pt x="1080700" y="703955"/>
                </a:cubicBezTo>
                <a:cubicBezTo>
                  <a:pt x="1106405" y="703955"/>
                  <a:pt x="1127243" y="683117"/>
                  <a:pt x="1127243" y="657413"/>
                </a:cubicBezTo>
                <a:cubicBezTo>
                  <a:pt x="1127243" y="631709"/>
                  <a:pt x="1106405" y="610871"/>
                  <a:pt x="1080700" y="610871"/>
                </a:cubicBezTo>
                <a:close/>
                <a:moveTo>
                  <a:pt x="46543" y="407247"/>
                </a:moveTo>
                <a:cubicBezTo>
                  <a:pt x="20838" y="407247"/>
                  <a:pt x="0" y="428085"/>
                  <a:pt x="0" y="453789"/>
                </a:cubicBezTo>
                <a:cubicBezTo>
                  <a:pt x="0" y="479493"/>
                  <a:pt x="20838" y="500331"/>
                  <a:pt x="46543" y="500331"/>
                </a:cubicBezTo>
                <a:cubicBezTo>
                  <a:pt x="72248" y="500331"/>
                  <a:pt x="93086" y="479493"/>
                  <a:pt x="93086" y="453789"/>
                </a:cubicBezTo>
                <a:cubicBezTo>
                  <a:pt x="93086" y="428085"/>
                  <a:pt x="72248" y="407247"/>
                  <a:pt x="46543" y="407247"/>
                </a:cubicBezTo>
                <a:close/>
                <a:moveTo>
                  <a:pt x="305082" y="407247"/>
                </a:moveTo>
                <a:cubicBezTo>
                  <a:pt x="279377" y="407247"/>
                  <a:pt x="258539" y="428085"/>
                  <a:pt x="258539" y="453789"/>
                </a:cubicBezTo>
                <a:cubicBezTo>
                  <a:pt x="258539" y="479493"/>
                  <a:pt x="279377" y="500331"/>
                  <a:pt x="305082" y="500331"/>
                </a:cubicBezTo>
                <a:cubicBezTo>
                  <a:pt x="330787" y="500331"/>
                  <a:pt x="351625" y="479493"/>
                  <a:pt x="351625" y="453789"/>
                </a:cubicBezTo>
                <a:cubicBezTo>
                  <a:pt x="351625" y="428085"/>
                  <a:pt x="330787" y="407247"/>
                  <a:pt x="305082" y="407247"/>
                </a:cubicBezTo>
                <a:close/>
                <a:moveTo>
                  <a:pt x="563622" y="407247"/>
                </a:moveTo>
                <a:cubicBezTo>
                  <a:pt x="537917" y="407247"/>
                  <a:pt x="517079" y="428085"/>
                  <a:pt x="517079" y="453789"/>
                </a:cubicBezTo>
                <a:cubicBezTo>
                  <a:pt x="517079" y="479493"/>
                  <a:pt x="537917" y="500331"/>
                  <a:pt x="563622" y="500331"/>
                </a:cubicBezTo>
                <a:cubicBezTo>
                  <a:pt x="589327" y="500331"/>
                  <a:pt x="610165" y="479493"/>
                  <a:pt x="610165" y="453789"/>
                </a:cubicBezTo>
                <a:cubicBezTo>
                  <a:pt x="610165" y="428085"/>
                  <a:pt x="589327" y="407247"/>
                  <a:pt x="563622" y="407247"/>
                </a:cubicBezTo>
                <a:close/>
                <a:moveTo>
                  <a:pt x="822162" y="407247"/>
                </a:moveTo>
                <a:cubicBezTo>
                  <a:pt x="796457" y="407247"/>
                  <a:pt x="775619" y="428085"/>
                  <a:pt x="775619" y="453789"/>
                </a:cubicBezTo>
                <a:cubicBezTo>
                  <a:pt x="775619" y="479493"/>
                  <a:pt x="796457" y="500331"/>
                  <a:pt x="822162" y="500331"/>
                </a:cubicBezTo>
                <a:cubicBezTo>
                  <a:pt x="847867" y="500331"/>
                  <a:pt x="868705" y="479493"/>
                  <a:pt x="868705" y="453789"/>
                </a:cubicBezTo>
                <a:cubicBezTo>
                  <a:pt x="868705" y="428085"/>
                  <a:pt x="847867" y="407247"/>
                  <a:pt x="822162" y="407247"/>
                </a:cubicBezTo>
                <a:close/>
                <a:moveTo>
                  <a:pt x="1080700" y="407247"/>
                </a:moveTo>
                <a:cubicBezTo>
                  <a:pt x="1054995" y="407247"/>
                  <a:pt x="1034157" y="428085"/>
                  <a:pt x="1034157" y="453789"/>
                </a:cubicBezTo>
                <a:cubicBezTo>
                  <a:pt x="1034157" y="479493"/>
                  <a:pt x="1054995" y="500331"/>
                  <a:pt x="1080700" y="500331"/>
                </a:cubicBezTo>
                <a:cubicBezTo>
                  <a:pt x="1106405" y="500331"/>
                  <a:pt x="1127243" y="479493"/>
                  <a:pt x="1127243" y="453789"/>
                </a:cubicBezTo>
                <a:cubicBezTo>
                  <a:pt x="1127243" y="428085"/>
                  <a:pt x="1106405" y="407247"/>
                  <a:pt x="1080700" y="407247"/>
                </a:cubicBezTo>
                <a:close/>
                <a:moveTo>
                  <a:pt x="46543" y="203623"/>
                </a:moveTo>
                <a:cubicBezTo>
                  <a:pt x="20838" y="203623"/>
                  <a:pt x="0" y="224461"/>
                  <a:pt x="0" y="250165"/>
                </a:cubicBezTo>
                <a:cubicBezTo>
                  <a:pt x="0" y="275869"/>
                  <a:pt x="20838" y="296707"/>
                  <a:pt x="46543" y="296707"/>
                </a:cubicBezTo>
                <a:cubicBezTo>
                  <a:pt x="72248" y="296707"/>
                  <a:pt x="93086" y="275869"/>
                  <a:pt x="93086" y="250165"/>
                </a:cubicBezTo>
                <a:cubicBezTo>
                  <a:pt x="93086" y="224461"/>
                  <a:pt x="72248" y="203623"/>
                  <a:pt x="46543" y="203623"/>
                </a:cubicBezTo>
                <a:close/>
                <a:moveTo>
                  <a:pt x="305082" y="203623"/>
                </a:moveTo>
                <a:cubicBezTo>
                  <a:pt x="279377" y="203623"/>
                  <a:pt x="258539" y="224461"/>
                  <a:pt x="258539" y="250165"/>
                </a:cubicBezTo>
                <a:cubicBezTo>
                  <a:pt x="258539" y="275869"/>
                  <a:pt x="279377" y="296707"/>
                  <a:pt x="305082" y="296707"/>
                </a:cubicBezTo>
                <a:cubicBezTo>
                  <a:pt x="330787" y="296707"/>
                  <a:pt x="351625" y="275869"/>
                  <a:pt x="351625" y="250165"/>
                </a:cubicBezTo>
                <a:cubicBezTo>
                  <a:pt x="351625" y="224461"/>
                  <a:pt x="330787" y="203623"/>
                  <a:pt x="305082" y="203623"/>
                </a:cubicBezTo>
                <a:close/>
                <a:moveTo>
                  <a:pt x="563622" y="203623"/>
                </a:moveTo>
                <a:cubicBezTo>
                  <a:pt x="537917" y="203623"/>
                  <a:pt x="517079" y="224461"/>
                  <a:pt x="517079" y="250165"/>
                </a:cubicBezTo>
                <a:cubicBezTo>
                  <a:pt x="517079" y="275869"/>
                  <a:pt x="537917" y="296707"/>
                  <a:pt x="563622" y="296707"/>
                </a:cubicBezTo>
                <a:cubicBezTo>
                  <a:pt x="589327" y="296707"/>
                  <a:pt x="610165" y="275869"/>
                  <a:pt x="610165" y="250165"/>
                </a:cubicBezTo>
                <a:cubicBezTo>
                  <a:pt x="610165" y="224461"/>
                  <a:pt x="589327" y="203623"/>
                  <a:pt x="563622" y="203623"/>
                </a:cubicBezTo>
                <a:close/>
                <a:moveTo>
                  <a:pt x="822162" y="203623"/>
                </a:moveTo>
                <a:cubicBezTo>
                  <a:pt x="796457" y="203623"/>
                  <a:pt x="775619" y="224461"/>
                  <a:pt x="775619" y="250165"/>
                </a:cubicBezTo>
                <a:cubicBezTo>
                  <a:pt x="775619" y="275869"/>
                  <a:pt x="796457" y="296707"/>
                  <a:pt x="822162" y="296707"/>
                </a:cubicBezTo>
                <a:cubicBezTo>
                  <a:pt x="847867" y="296707"/>
                  <a:pt x="868705" y="275869"/>
                  <a:pt x="868705" y="250165"/>
                </a:cubicBezTo>
                <a:cubicBezTo>
                  <a:pt x="868705" y="224461"/>
                  <a:pt x="847867" y="203623"/>
                  <a:pt x="822162" y="203623"/>
                </a:cubicBezTo>
                <a:close/>
                <a:moveTo>
                  <a:pt x="1080700" y="203623"/>
                </a:moveTo>
                <a:cubicBezTo>
                  <a:pt x="1054995" y="203623"/>
                  <a:pt x="1034157" y="224461"/>
                  <a:pt x="1034157" y="250165"/>
                </a:cubicBezTo>
                <a:cubicBezTo>
                  <a:pt x="1034157" y="275869"/>
                  <a:pt x="1054995" y="296707"/>
                  <a:pt x="1080700" y="296707"/>
                </a:cubicBezTo>
                <a:cubicBezTo>
                  <a:pt x="1106405" y="296707"/>
                  <a:pt x="1127243" y="275869"/>
                  <a:pt x="1127243" y="250165"/>
                </a:cubicBezTo>
                <a:cubicBezTo>
                  <a:pt x="1127243" y="224461"/>
                  <a:pt x="1106405" y="203623"/>
                  <a:pt x="1080700" y="203623"/>
                </a:cubicBezTo>
                <a:close/>
                <a:moveTo>
                  <a:pt x="46543" y="0"/>
                </a:moveTo>
                <a:cubicBezTo>
                  <a:pt x="20838" y="0"/>
                  <a:pt x="0" y="20838"/>
                  <a:pt x="0" y="46542"/>
                </a:cubicBezTo>
                <a:cubicBezTo>
                  <a:pt x="0" y="72246"/>
                  <a:pt x="20838" y="93084"/>
                  <a:pt x="46543" y="93084"/>
                </a:cubicBezTo>
                <a:cubicBezTo>
                  <a:pt x="72248" y="93084"/>
                  <a:pt x="93086" y="72246"/>
                  <a:pt x="93086" y="46542"/>
                </a:cubicBezTo>
                <a:cubicBezTo>
                  <a:pt x="93086" y="20838"/>
                  <a:pt x="72248" y="0"/>
                  <a:pt x="46543" y="0"/>
                </a:cubicBezTo>
                <a:close/>
                <a:moveTo>
                  <a:pt x="305082" y="0"/>
                </a:moveTo>
                <a:cubicBezTo>
                  <a:pt x="279377" y="0"/>
                  <a:pt x="258539" y="20838"/>
                  <a:pt x="258539" y="46542"/>
                </a:cubicBezTo>
                <a:cubicBezTo>
                  <a:pt x="258539" y="72246"/>
                  <a:pt x="279377" y="93084"/>
                  <a:pt x="305082" y="93084"/>
                </a:cubicBezTo>
                <a:cubicBezTo>
                  <a:pt x="330787" y="93084"/>
                  <a:pt x="351625" y="72246"/>
                  <a:pt x="351625" y="46542"/>
                </a:cubicBezTo>
                <a:cubicBezTo>
                  <a:pt x="351625" y="20838"/>
                  <a:pt x="330787" y="0"/>
                  <a:pt x="305082" y="0"/>
                </a:cubicBezTo>
                <a:close/>
                <a:moveTo>
                  <a:pt x="563622" y="0"/>
                </a:moveTo>
                <a:cubicBezTo>
                  <a:pt x="537917" y="0"/>
                  <a:pt x="517079" y="20838"/>
                  <a:pt x="517079" y="46542"/>
                </a:cubicBezTo>
                <a:cubicBezTo>
                  <a:pt x="517079" y="72246"/>
                  <a:pt x="537917" y="93084"/>
                  <a:pt x="563622" y="93084"/>
                </a:cubicBezTo>
                <a:cubicBezTo>
                  <a:pt x="589327" y="93084"/>
                  <a:pt x="610165" y="72246"/>
                  <a:pt x="610165" y="46542"/>
                </a:cubicBezTo>
                <a:cubicBezTo>
                  <a:pt x="610165" y="20838"/>
                  <a:pt x="589327" y="0"/>
                  <a:pt x="563622" y="0"/>
                </a:cubicBezTo>
                <a:close/>
                <a:moveTo>
                  <a:pt x="822162" y="0"/>
                </a:moveTo>
                <a:cubicBezTo>
                  <a:pt x="796457" y="0"/>
                  <a:pt x="775619" y="20838"/>
                  <a:pt x="775619" y="46542"/>
                </a:cubicBezTo>
                <a:cubicBezTo>
                  <a:pt x="775619" y="72246"/>
                  <a:pt x="796457" y="93084"/>
                  <a:pt x="822162" y="93084"/>
                </a:cubicBezTo>
                <a:cubicBezTo>
                  <a:pt x="847867" y="93084"/>
                  <a:pt x="868705" y="72246"/>
                  <a:pt x="868705" y="46542"/>
                </a:cubicBezTo>
                <a:cubicBezTo>
                  <a:pt x="868705" y="20838"/>
                  <a:pt x="847867" y="0"/>
                  <a:pt x="822162" y="0"/>
                </a:cubicBezTo>
                <a:close/>
                <a:moveTo>
                  <a:pt x="1080700" y="0"/>
                </a:moveTo>
                <a:cubicBezTo>
                  <a:pt x="1054995" y="0"/>
                  <a:pt x="1034157" y="20838"/>
                  <a:pt x="1034157" y="46542"/>
                </a:cubicBezTo>
                <a:cubicBezTo>
                  <a:pt x="1034157" y="72246"/>
                  <a:pt x="1054995" y="93084"/>
                  <a:pt x="1080700" y="93084"/>
                </a:cubicBezTo>
                <a:cubicBezTo>
                  <a:pt x="1106405" y="93084"/>
                  <a:pt x="1127243" y="72246"/>
                  <a:pt x="1127243" y="46542"/>
                </a:cubicBezTo>
                <a:cubicBezTo>
                  <a:pt x="1127243" y="20838"/>
                  <a:pt x="1106405" y="0"/>
                  <a:pt x="1080700" y="0"/>
                </a:cubicBezTo>
                <a:close/>
              </a:path>
            </a:pathLst>
          </a:custGeom>
          <a:solidFill>
            <a:schemeClr val="accent1">
              <a:lumMod val="40000"/>
              <a:lumOff val="60000"/>
              <a:alpha val="20000"/>
            </a:schemeClr>
          </a:solidFill>
          <a:ln w="12700" cap="sq">
            <a:noFill/>
            <a:miter/>
          </a:ln>
        </p:spPr>
        <p:txBody>
          <a:bodyPr vert="horz" wrap="square" lIns="91440" tIns="45720" rIns="91440" bIns="45720" rtlCol="0" anchor="ctr"/>
          <a:lstStyle/>
          <a:p>
            <a:pPr algn="ctr">
              <a:lnSpc>
                <a:spcPct val="110000"/>
              </a:lnSpc>
            </a:pPr>
            <a:endParaRPr kumimoji="1" lang="zh-CN" altLang="en-US"/>
          </a:p>
        </p:txBody>
      </p:sp>
      <p:sp>
        <p:nvSpPr>
          <p:cNvPr id="11" name="标题 1"/>
          <p:cNvSpPr txBox="1"/>
          <p:nvPr/>
        </p:nvSpPr>
        <p:spPr>
          <a:xfrm rot="5400000" flipH="1" flipV="1">
            <a:off x="1012815" y="321720"/>
            <a:ext cx="580515" cy="1025346"/>
          </a:xfrm>
          <a:custGeom>
            <a:avLst/>
            <a:gdLst>
              <a:gd name="connsiteX0" fmla="*/ 2078 w 361911"/>
              <a:gd name="connsiteY0" fmla="*/ 0 h 639233"/>
              <a:gd name="connsiteX1" fmla="*/ 361911 w 361911"/>
              <a:gd name="connsiteY1" fmla="*/ 319617 h 639233"/>
              <a:gd name="connsiteX2" fmla="*/ 2078 w 361911"/>
              <a:gd name="connsiteY2" fmla="*/ 639233 h 639233"/>
              <a:gd name="connsiteX3" fmla="*/ 0 w 361911"/>
              <a:gd name="connsiteY3" fmla="*/ 637387 h 639233"/>
              <a:gd name="connsiteX4" fmla="*/ 0 w 361911"/>
              <a:gd name="connsiteY4" fmla="*/ 1846 h 639233"/>
            </a:gdLst>
            <a:ahLst/>
            <a:cxnLst/>
            <a:rect l="l" t="t" r="r" b="b"/>
            <a:pathLst>
              <a:path w="361911" h="639233">
                <a:moveTo>
                  <a:pt x="2078" y="0"/>
                </a:moveTo>
                <a:lnTo>
                  <a:pt x="361911" y="319617"/>
                </a:lnTo>
                <a:lnTo>
                  <a:pt x="2078" y="639233"/>
                </a:lnTo>
                <a:lnTo>
                  <a:pt x="0" y="637387"/>
                </a:lnTo>
                <a:lnTo>
                  <a:pt x="0" y="1846"/>
                </a:lnTo>
                <a:close/>
              </a:path>
            </a:pathLst>
          </a:custGeom>
          <a:solidFill>
            <a:schemeClr val="accent1">
              <a:lumMod val="20000"/>
              <a:lumOff val="80000"/>
              <a:alpha val="20000"/>
            </a:schemeClr>
          </a:solidFill>
          <a:ln w="12700" cap="sq">
            <a:noFill/>
            <a:miter/>
          </a:ln>
        </p:spPr>
        <p:txBody>
          <a:bodyPr vert="horz" wrap="square" lIns="91440" tIns="45720" rIns="91440" bIns="45720" rtlCol="0" anchor="ctr"/>
          <a:lstStyle/>
          <a:p>
            <a:pPr algn="ctr">
              <a:lnSpc>
                <a:spcPct val="110000"/>
              </a:lnSpc>
            </a:pPr>
            <a:endParaRPr kumimoji="1" lang="zh-CN" altLang="en-US"/>
          </a:p>
        </p:txBody>
      </p:sp>
      <p:sp>
        <p:nvSpPr>
          <p:cNvPr id="12" name="标题 1"/>
          <p:cNvSpPr txBox="1"/>
          <p:nvPr/>
        </p:nvSpPr>
        <p:spPr>
          <a:xfrm>
            <a:off x="5577040" y="2348906"/>
            <a:ext cx="2486258" cy="1077218"/>
          </a:xfrm>
          <a:prstGeom prst="rect">
            <a:avLst/>
          </a:prstGeom>
          <a:noFill/>
          <a:ln>
            <a:noFill/>
          </a:ln>
        </p:spPr>
        <p:txBody>
          <a:bodyPr vert="horz" wrap="square" lIns="0" tIns="0" rIns="0" bIns="0" rtlCol="0" anchor="b"/>
          <a:lstStyle/>
          <a:p>
            <a:pPr algn="l">
              <a:lnSpc>
                <a:spcPct val="110000"/>
              </a:lnSpc>
            </a:pPr>
            <a:r>
              <a:rPr kumimoji="1" lang="en-US" altLang="zh-CN" sz="7000">
                <a:ln w="12700">
                  <a:noFill/>
                </a:ln>
                <a:solidFill>
                  <a:schemeClr val="accent1"/>
                </a:solidFill>
                <a:latin typeface="OPPOSans B" panose="00020600040101010101" charset="-122"/>
                <a:ea typeface="OPPOSans B" panose="00020600040101010101" charset="-122"/>
                <a:cs typeface="OPPOSans B" panose="00020600040101010101" charset="-122"/>
              </a:rPr>
              <a:t>PART</a:t>
            </a:r>
            <a:endParaRPr kumimoji="1" lang="en-US" altLang="zh-CN" sz="7000">
              <a:ln w="12700">
                <a:noFill/>
              </a:ln>
              <a:solidFill>
                <a:schemeClr val="accent1"/>
              </a:solidFill>
              <a:latin typeface="OPPOSans B" panose="00020600040101010101" charset="-122"/>
              <a:ea typeface="OPPOSans B" panose="00020600040101010101" charset="-122"/>
              <a:cs typeface="OPPOSans B" panose="00020600040101010101" charset="-122"/>
            </a:endParaRPr>
          </a:p>
        </p:txBody>
      </p:sp>
      <p:sp>
        <p:nvSpPr>
          <p:cNvPr id="14" name="标题 1"/>
          <p:cNvSpPr txBox="1"/>
          <p:nvPr/>
        </p:nvSpPr>
        <p:spPr>
          <a:xfrm rot="21035273">
            <a:off x="8891905" y="1687195"/>
            <a:ext cx="1509395" cy="856615"/>
          </a:xfrm>
          <a:prstGeom prst="ellipse">
            <a:avLst/>
          </a:prstGeom>
          <a:noFill/>
          <a:ln w="317500" cap="sq">
            <a:gradFill>
              <a:gsLst>
                <a:gs pos="0">
                  <a:schemeClr val="accent1">
                    <a:lumMod val="5000"/>
                    <a:lumOff val="95000"/>
                    <a:alpha val="10000"/>
                  </a:schemeClr>
                </a:gs>
                <a:gs pos="100000">
                  <a:schemeClr val="accent1">
                    <a:lumMod val="20000"/>
                    <a:lumOff val="80000"/>
                  </a:schemeClr>
                </a:gs>
              </a:gsLst>
              <a:lin ang="5400000" scaled="0"/>
            </a:gradFill>
            <a:miter/>
          </a:ln>
        </p:spPr>
        <p:txBody>
          <a:bodyPr vert="horz" wrap="square" lIns="91440" tIns="45720" rIns="91440" bIns="45720" rtlCol="0" anchor="ctr"/>
          <a:lstStyle/>
          <a:p>
            <a:pPr algn="ctr">
              <a:lnSpc>
                <a:spcPct val="110000"/>
              </a:lnSpc>
            </a:pPr>
            <a:endParaRPr kumimoji="1" lang="zh-CN" altLang="en-US"/>
          </a:p>
        </p:txBody>
      </p:sp>
      <p:sp>
        <p:nvSpPr>
          <p:cNvPr id="18" name="标题 1"/>
          <p:cNvSpPr txBox="1"/>
          <p:nvPr/>
        </p:nvSpPr>
        <p:spPr>
          <a:xfrm>
            <a:off x="8142383" y="788488"/>
            <a:ext cx="1560292" cy="2637636"/>
          </a:xfrm>
          <a:prstGeom prst="rect">
            <a:avLst/>
          </a:prstGeom>
          <a:noFill/>
          <a:ln>
            <a:noFill/>
          </a:ln>
        </p:spPr>
        <p:txBody>
          <a:bodyPr vert="horz" wrap="square" lIns="0" tIns="0" rIns="0" bIns="0" rtlCol="0" anchor="b"/>
          <a:lstStyle/>
          <a:p>
            <a:pPr algn="l">
              <a:lnSpc>
                <a:spcPct val="110000"/>
              </a:lnSpc>
            </a:pPr>
            <a:r>
              <a:rPr kumimoji="1" lang="en-US" altLang="zh-CN" sz="7000">
                <a:ln w="12700">
                  <a:noFill/>
                </a:ln>
                <a:solidFill>
                  <a:schemeClr val="accent1">
                    <a:alpha val="100000"/>
                  </a:schemeClr>
                </a:solidFill>
                <a:latin typeface="OPPOSans B" panose="00020600040101010101" charset="-122"/>
                <a:ea typeface="OPPOSans B" panose="00020600040101010101" charset="-122"/>
                <a:cs typeface="OPPOSans B" panose="00020600040101010101" charset="-122"/>
              </a:rPr>
              <a:t>06</a:t>
            </a:r>
            <a:endParaRPr kumimoji="1" lang="en-US" altLang="zh-CN" sz="7000">
              <a:ln w="12700">
                <a:noFill/>
              </a:ln>
              <a:solidFill>
                <a:schemeClr val="accent1">
                  <a:alpha val="100000"/>
                </a:schemeClr>
              </a:solidFill>
              <a:latin typeface="OPPOSans B" panose="00020600040101010101" charset="-122"/>
              <a:ea typeface="OPPOSans B" panose="00020600040101010101" charset="-122"/>
              <a:cs typeface="OPPOSans B" panose="00020600040101010101" charset="-122"/>
            </a:endParaRPr>
          </a:p>
        </p:txBody>
      </p:sp>
      <p:pic>
        <p:nvPicPr>
          <p:cNvPr id="36" name="图片 35" descr="鲸鱼"/>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9984740" y="260985"/>
            <a:ext cx="1236980" cy="1236980"/>
          </a:xfrm>
          <a:prstGeom prst="rect">
            <a:avLst/>
          </a:prstGeom>
        </p:spPr>
      </p:pic>
      <p:pic>
        <p:nvPicPr>
          <p:cNvPr id="43" name="图片 42" descr="海浪水花"/>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rot="19560000" flipH="1">
            <a:off x="9660255" y="1370330"/>
            <a:ext cx="670560" cy="670560"/>
          </a:xfrm>
          <a:prstGeom prst="rect">
            <a:avLst/>
          </a:prstGeom>
        </p:spPr>
      </p:pic>
      <p:sp>
        <p:nvSpPr>
          <p:cNvPr id="13" name="标题 1"/>
          <p:cNvSpPr txBox="1"/>
          <p:nvPr/>
        </p:nvSpPr>
        <p:spPr>
          <a:xfrm>
            <a:off x="5497665" y="3500596"/>
            <a:ext cx="6102691" cy="1778896"/>
          </a:xfrm>
          <a:prstGeom prst="rect">
            <a:avLst/>
          </a:prstGeom>
          <a:noFill/>
          <a:ln>
            <a:noFill/>
          </a:ln>
          <a:effectLst/>
        </p:spPr>
        <p:txBody>
          <a:bodyPr vert="horz" wrap="square" lIns="0" tIns="0" rIns="0" bIns="0" rtlCol="0" anchor="ctr"/>
          <a:p>
            <a:pPr algn="l">
              <a:lnSpc>
                <a:spcPct val="130000"/>
              </a:lnSpc>
            </a:pPr>
            <a:r>
              <a:rPr kumimoji="1" lang="en-US" altLang="zh-CN" sz="4600">
                <a:ln w="12700">
                  <a:noFill/>
                </a:ln>
                <a:solidFill>
                  <a:schemeClr val="accent1">
                    <a:alpha val="100000"/>
                  </a:schemeClr>
                </a:solidFill>
                <a:latin typeface="OPPOSans B" panose="00020600040101010101" charset="-122"/>
                <a:ea typeface="OPPOSans B" panose="00020600040101010101" charset="-122"/>
                <a:cs typeface="OPPOSans B" panose="00020600040101010101" charset="-122"/>
              </a:rPr>
              <a:t>国际货物成本与报价</a:t>
            </a:r>
            <a:endParaRPr kumimoji="1" lang="en-US" altLang="zh-CN" sz="4600">
              <a:ln w="12700">
                <a:noFill/>
              </a:ln>
              <a:solidFill>
                <a:schemeClr val="accent1">
                  <a:alpha val="100000"/>
                </a:schemeClr>
              </a:solidFill>
              <a:latin typeface="OPPOSans B" panose="00020600040101010101" charset="-122"/>
              <a:ea typeface="OPPOSans B" panose="00020600040101010101" charset="-122"/>
              <a:cs typeface="OPPOSans B" panose="00020600040101010101" charset="-122"/>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标题 1"/>
          <p:cNvSpPr txBox="1"/>
          <p:nvPr/>
        </p:nvSpPr>
        <p:spPr>
          <a:xfrm>
            <a:off x="0" y="0"/>
            <a:ext cx="12180888" cy="6858000"/>
          </a:xfrm>
          <a:prstGeom prst="rect">
            <a:avLst/>
          </a:prstGeom>
          <a:solidFill>
            <a:schemeClr val="bg1"/>
          </a:solidFill>
          <a:ln w="12700" cap="sq">
            <a:noFill/>
            <a:miter/>
          </a:ln>
        </p:spPr>
        <p:txBody>
          <a:bodyPr vert="horz" wrap="square" lIns="91440" tIns="45720" rIns="91440" bIns="45720" rtlCol="0" anchor="ctr"/>
          <a:lstStyle/>
          <a:p>
            <a:pPr algn="ctr">
              <a:lnSpc>
                <a:spcPct val="110000"/>
              </a:lnSpc>
            </a:pPr>
            <a:endParaRPr kumimoji="1" lang="zh-CN" altLang="en-US"/>
          </a:p>
        </p:txBody>
      </p:sp>
      <p:sp>
        <p:nvSpPr>
          <p:cNvPr id="3" name="标题 1"/>
          <p:cNvSpPr txBox="1"/>
          <p:nvPr/>
        </p:nvSpPr>
        <p:spPr>
          <a:xfrm>
            <a:off x="-1197362" y="5216082"/>
            <a:ext cx="16488162" cy="3154710"/>
          </a:xfrm>
          <a:prstGeom prst="rect">
            <a:avLst/>
          </a:prstGeom>
          <a:noFill/>
          <a:ln>
            <a:noFill/>
          </a:ln>
          <a:effectLst/>
        </p:spPr>
        <p:txBody>
          <a:bodyPr vert="horz" wrap="square" lIns="91440" tIns="45720" rIns="91440" bIns="45720" rtlCol="0" anchor="t"/>
          <a:lstStyle/>
          <a:p>
            <a:pPr algn="ctr">
              <a:lnSpc>
                <a:spcPct val="110000"/>
              </a:lnSpc>
            </a:pPr>
            <a:r>
              <a:rPr kumimoji="1" lang="en-US" altLang="zh-CN" sz="19900">
                <a:ln w="12700">
                  <a:noFill/>
                </a:ln>
                <a:solidFill>
                  <a:srgbClr val="000000">
                    <a:alpha val="5000"/>
                  </a:srgbClr>
                </a:solidFill>
                <a:latin typeface="OPPOSans H" panose="00020600040101010101" charset="-122"/>
                <a:ea typeface="OPPOSans H" panose="00020600040101010101" charset="-122"/>
                <a:cs typeface="OPPOSans H" panose="00020600040101010101" charset="-122"/>
              </a:rPr>
              <a:t>CONTNETS</a:t>
            </a:r>
            <a:endParaRPr kumimoji="1" lang="zh-CN" altLang="en-US"/>
          </a:p>
        </p:txBody>
      </p:sp>
      <p:sp>
        <p:nvSpPr>
          <p:cNvPr id="4" name="标题 1"/>
          <p:cNvSpPr txBox="1"/>
          <p:nvPr/>
        </p:nvSpPr>
        <p:spPr>
          <a:xfrm>
            <a:off x="0" y="0"/>
            <a:ext cx="12192000" cy="6858000"/>
          </a:xfrm>
          <a:prstGeom prst="rect">
            <a:avLst/>
          </a:prstGeom>
          <a:solidFill>
            <a:schemeClr val="accent1">
              <a:lumMod val="20000"/>
              <a:lumOff val="80000"/>
              <a:alpha val="25000"/>
            </a:schemeClr>
          </a:solidFill>
          <a:ln w="12700" cap="flat">
            <a:noFill/>
            <a:miter/>
          </a:ln>
          <a:effectLst/>
        </p:spPr>
        <p:txBody>
          <a:bodyPr vert="horz" wrap="square" lIns="91440" tIns="45720" rIns="91440" bIns="45720" rtlCol="0" anchor="ctr"/>
          <a:lstStyle/>
          <a:p>
            <a:pPr algn="ctr">
              <a:lnSpc>
                <a:spcPct val="110000"/>
              </a:lnSpc>
            </a:pPr>
            <a:endParaRPr kumimoji="1" lang="zh-CN" altLang="en-US"/>
          </a:p>
        </p:txBody>
      </p:sp>
      <p:sp>
        <p:nvSpPr>
          <p:cNvPr id="5" name="标题 1"/>
          <p:cNvSpPr txBox="1"/>
          <p:nvPr/>
        </p:nvSpPr>
        <p:spPr>
          <a:xfrm>
            <a:off x="527957" y="429986"/>
            <a:ext cx="11136086" cy="5998028"/>
          </a:xfrm>
          <a:prstGeom prst="roundRect">
            <a:avLst>
              <a:gd name="adj" fmla="val 5025"/>
            </a:avLst>
          </a:prstGeom>
          <a:solidFill>
            <a:schemeClr val="bg1"/>
          </a:solidFill>
          <a:ln w="12700" cap="flat">
            <a:noFill/>
            <a:miter/>
          </a:ln>
          <a:effectLst>
            <a:outerShdw blurRad="317500" sx="102000" sy="102000" algn="ctr" rotWithShape="0">
              <a:srgbClr val="000000">
                <a:alpha val="5000"/>
              </a:srgbClr>
            </a:outerShdw>
          </a:effectLst>
        </p:spPr>
        <p:txBody>
          <a:bodyPr vert="horz" wrap="square" lIns="91440" tIns="45720" rIns="91440" bIns="45720" rtlCol="0" anchor="ctr"/>
          <a:lstStyle/>
          <a:p>
            <a:pPr algn="ctr">
              <a:lnSpc>
                <a:spcPct val="110000"/>
              </a:lnSpc>
            </a:pPr>
            <a:endParaRPr kumimoji="1" lang="zh-CN" altLang="en-US"/>
          </a:p>
        </p:txBody>
      </p:sp>
      <p:sp>
        <p:nvSpPr>
          <p:cNvPr id="6" name="标题 1"/>
          <p:cNvSpPr txBox="1"/>
          <p:nvPr/>
        </p:nvSpPr>
        <p:spPr>
          <a:xfrm rot="10800000">
            <a:off x="7554779" y="0"/>
            <a:ext cx="3156748" cy="6858000"/>
          </a:xfrm>
          <a:custGeom>
            <a:avLst/>
            <a:gdLst>
              <a:gd name="connsiteX0" fmla="*/ 0 w 3156748"/>
              <a:gd name="connsiteY0" fmla="*/ 0 h 6858000"/>
              <a:gd name="connsiteX1" fmla="*/ 1430767 w 3156748"/>
              <a:gd name="connsiteY1" fmla="*/ 0 h 6858000"/>
              <a:gd name="connsiteX2" fmla="*/ 1454338 w 3156748"/>
              <a:gd name="connsiteY2" fmla="*/ 45013 h 6858000"/>
              <a:gd name="connsiteX3" fmla="*/ 1578374 w 3156748"/>
              <a:gd name="connsiteY3" fmla="*/ 610213 h 6858000"/>
              <a:gd name="connsiteX4" fmla="*/ 1578374 w 3156748"/>
              <a:gd name="connsiteY4" fmla="*/ 711807 h 6858000"/>
              <a:gd name="connsiteX5" fmla="*/ 3156748 w 3156748"/>
              <a:gd name="connsiteY5" fmla="*/ 2163848 h 6858000"/>
              <a:gd name="connsiteX6" fmla="*/ 1578374 w 3156748"/>
              <a:gd name="connsiteY6" fmla="*/ 3615889 h 6858000"/>
              <a:gd name="connsiteX7" fmla="*/ 1578374 w 3156748"/>
              <a:gd name="connsiteY7" fmla="*/ 5558359 h 6858000"/>
              <a:gd name="connsiteX8" fmla="*/ 752347 w 3156748"/>
              <a:gd name="connsiteY8" fmla="*/ 6835147 h 6858000"/>
              <a:gd name="connsiteX9" fmla="*/ 700779 w 3156748"/>
              <a:gd name="connsiteY9" fmla="*/ 6858000 h 6858000"/>
              <a:gd name="connsiteX10" fmla="*/ 0 w 3156748"/>
              <a:gd name="connsiteY10" fmla="*/ 6858000 h 6858000"/>
            </a:gdLst>
            <a:ahLst/>
            <a:cxnLst/>
            <a:rect l="l" t="t" r="r" b="b"/>
            <a:pathLst>
              <a:path w="3156748" h="6858000">
                <a:moveTo>
                  <a:pt x="0" y="0"/>
                </a:moveTo>
                <a:lnTo>
                  <a:pt x="1430767" y="0"/>
                </a:lnTo>
                <a:lnTo>
                  <a:pt x="1454338" y="45013"/>
                </a:lnTo>
                <a:cubicBezTo>
                  <a:pt x="1534208" y="218733"/>
                  <a:pt x="1578374" y="409728"/>
                  <a:pt x="1578374" y="610213"/>
                </a:cubicBezTo>
                <a:lnTo>
                  <a:pt x="1578374" y="711807"/>
                </a:lnTo>
                <a:cubicBezTo>
                  <a:pt x="1578374" y="1513747"/>
                  <a:pt x="2285036" y="2163848"/>
                  <a:pt x="3156748" y="2163848"/>
                </a:cubicBezTo>
                <a:cubicBezTo>
                  <a:pt x="2285036" y="2163848"/>
                  <a:pt x="1578374" y="2813949"/>
                  <a:pt x="1578374" y="3615889"/>
                </a:cubicBezTo>
                <a:lnTo>
                  <a:pt x="1578374" y="5558359"/>
                </a:lnTo>
                <a:cubicBezTo>
                  <a:pt x="1578374" y="6109693"/>
                  <a:pt x="1244366" y="6589259"/>
                  <a:pt x="752347" y="6835147"/>
                </a:cubicBezTo>
                <a:lnTo>
                  <a:pt x="700779" y="6858000"/>
                </a:lnTo>
                <a:lnTo>
                  <a:pt x="0" y="6858000"/>
                </a:lnTo>
                <a:close/>
              </a:path>
            </a:pathLst>
          </a:custGeom>
          <a:solidFill>
            <a:schemeClr val="bg1"/>
          </a:solidFill>
          <a:ln w="12700" cap="sq">
            <a:noFill/>
            <a:miter/>
          </a:ln>
          <a:effectLst>
            <a:outerShdw blurRad="152400" dist="139700" dir="5400000" sx="97000" sy="97000" algn="t" rotWithShape="0">
              <a:srgbClr val="000000">
                <a:alpha val="24000"/>
              </a:srgbClr>
            </a:outerShdw>
          </a:effectLst>
        </p:spPr>
        <p:txBody>
          <a:bodyPr vert="horz" wrap="square" lIns="91440" tIns="45720" rIns="91440" bIns="45720" rtlCol="0" anchor="ctr"/>
          <a:lstStyle/>
          <a:p>
            <a:pPr algn="ctr">
              <a:lnSpc>
                <a:spcPct val="110000"/>
              </a:lnSpc>
            </a:pPr>
            <a:endParaRPr kumimoji="1" lang="zh-CN" altLang="en-US"/>
          </a:p>
        </p:txBody>
      </p:sp>
      <p:sp>
        <p:nvSpPr>
          <p:cNvPr id="7" name="标题 1"/>
          <p:cNvSpPr txBox="1"/>
          <p:nvPr/>
        </p:nvSpPr>
        <p:spPr>
          <a:xfrm rot="10800000">
            <a:off x="8592827" y="-12700"/>
            <a:ext cx="4214477" cy="6870700"/>
          </a:xfrm>
          <a:custGeom>
            <a:avLst/>
            <a:gdLst>
              <a:gd name="connsiteX0" fmla="*/ 0 w 4100177"/>
              <a:gd name="connsiteY0" fmla="*/ 0 h 6858000"/>
              <a:gd name="connsiteX1" fmla="*/ 1886857 w 4100177"/>
              <a:gd name="connsiteY1" fmla="*/ 0 h 6858000"/>
              <a:gd name="connsiteX2" fmla="*/ 2789700 w 4100177"/>
              <a:gd name="connsiteY2" fmla="*/ 0 h 6858000"/>
              <a:gd name="connsiteX3" fmla="*/ 2804517 w 4100177"/>
              <a:gd name="connsiteY3" fmla="*/ 18025 h 6858000"/>
              <a:gd name="connsiteX4" fmla="*/ 2993517 w 4100177"/>
              <a:gd name="connsiteY4" fmla="*/ 639083 h 6858000"/>
              <a:gd name="connsiteX5" fmla="*/ 2993517 w 4100177"/>
              <a:gd name="connsiteY5" fmla="*/ 1066813 h 6858000"/>
              <a:gd name="connsiteX6" fmla="*/ 4100177 w 4100177"/>
              <a:gd name="connsiteY6" fmla="*/ 2177611 h 6858000"/>
              <a:gd name="connsiteX7" fmla="*/ 2993517 w 4100177"/>
              <a:gd name="connsiteY7" fmla="*/ 3288410 h 6858000"/>
              <a:gd name="connsiteX8" fmla="*/ 2993517 w 4100177"/>
              <a:gd name="connsiteY8" fmla="*/ 5979430 h 6858000"/>
              <a:gd name="connsiteX9" fmla="*/ 2590796 w 4100177"/>
              <a:gd name="connsiteY9" fmla="*/ 6836576 h 6858000"/>
              <a:gd name="connsiteX10" fmla="*/ 2562252 w 4100177"/>
              <a:gd name="connsiteY10" fmla="*/ 6858000 h 6858000"/>
              <a:gd name="connsiteX11" fmla="*/ 1886857 w 4100177"/>
              <a:gd name="connsiteY11" fmla="*/ 6858000 h 6858000"/>
              <a:gd name="connsiteX12" fmla="*/ 0 w 4100177"/>
              <a:gd name="connsiteY12" fmla="*/ 6858000 h 6858000"/>
            </a:gdLst>
            <a:ahLst/>
            <a:cxnLst/>
            <a:rect l="l" t="t" r="r" b="b"/>
            <a:pathLst>
              <a:path w="4100177" h="6858000">
                <a:moveTo>
                  <a:pt x="0" y="0"/>
                </a:moveTo>
                <a:lnTo>
                  <a:pt x="1886857" y="0"/>
                </a:lnTo>
                <a:lnTo>
                  <a:pt x="2789700" y="0"/>
                </a:lnTo>
                <a:lnTo>
                  <a:pt x="2804517" y="18025"/>
                </a:lnTo>
                <a:cubicBezTo>
                  <a:pt x="2923842" y="195310"/>
                  <a:pt x="2993517" y="409029"/>
                  <a:pt x="2993517" y="639083"/>
                </a:cubicBezTo>
                <a:lnTo>
                  <a:pt x="2993517" y="1066813"/>
                </a:lnTo>
                <a:cubicBezTo>
                  <a:pt x="2993517" y="1680290"/>
                  <a:pt x="3488986" y="2177611"/>
                  <a:pt x="4100177" y="2177611"/>
                </a:cubicBezTo>
                <a:cubicBezTo>
                  <a:pt x="3488986" y="2177611"/>
                  <a:pt x="2993517" y="2674932"/>
                  <a:pt x="2993517" y="3288410"/>
                </a:cubicBezTo>
                <a:lnTo>
                  <a:pt x="2993517" y="5979430"/>
                </a:lnTo>
                <a:cubicBezTo>
                  <a:pt x="2993517" y="6324511"/>
                  <a:pt x="2836748" y="6632839"/>
                  <a:pt x="2590796" y="6836576"/>
                </a:cubicBezTo>
                <a:lnTo>
                  <a:pt x="2562252" y="6858000"/>
                </a:lnTo>
                <a:lnTo>
                  <a:pt x="1886857" y="6858000"/>
                </a:lnTo>
                <a:lnTo>
                  <a:pt x="0" y="6858000"/>
                </a:lnTo>
                <a:close/>
              </a:path>
            </a:pathLst>
          </a:custGeom>
          <a:solidFill>
            <a:schemeClr val="accent1">
              <a:alpha val="60000"/>
            </a:schemeClr>
          </a:solidFill>
          <a:ln w="6350" cap="sq">
            <a:noFill/>
            <a:miter/>
          </a:ln>
        </p:spPr>
        <p:txBody>
          <a:bodyPr vert="horz" wrap="square" lIns="91440" tIns="45720" rIns="91440" bIns="45720" rtlCol="0" anchor="ctr"/>
          <a:lstStyle/>
          <a:p>
            <a:pPr algn="ctr">
              <a:lnSpc>
                <a:spcPct val="110000"/>
              </a:lnSpc>
            </a:pPr>
            <a:endParaRPr kumimoji="1" lang="zh-CN" altLang="en-US"/>
          </a:p>
        </p:txBody>
      </p:sp>
      <p:sp>
        <p:nvSpPr>
          <p:cNvPr id="8" name="标题 1"/>
          <p:cNvSpPr txBox="1"/>
          <p:nvPr/>
        </p:nvSpPr>
        <p:spPr>
          <a:xfrm>
            <a:off x="935471" y="5432317"/>
            <a:ext cx="5194202" cy="584775"/>
          </a:xfrm>
          <a:prstGeom prst="rect">
            <a:avLst/>
          </a:prstGeom>
          <a:noFill/>
          <a:ln>
            <a:noFill/>
          </a:ln>
        </p:spPr>
        <p:txBody>
          <a:bodyPr vert="horz" wrap="square" lIns="91440" tIns="45720" rIns="91440" bIns="45720" rtlCol="0" anchor="t"/>
          <a:lstStyle/>
          <a:p>
            <a:pPr algn="l">
              <a:lnSpc>
                <a:spcPct val="110000"/>
              </a:lnSpc>
            </a:pPr>
            <a:r>
              <a:rPr kumimoji="1" lang="en-US" altLang="zh-CN" sz="3200">
                <a:ln w="12700">
                  <a:noFill/>
                </a:ln>
                <a:solidFill>
                  <a:schemeClr val="tx1">
                    <a:alpha val="50000"/>
                  </a:schemeClr>
                </a:solidFill>
                <a:latin typeface="OPPOSans R" panose="00020600040101010101" charset="-122"/>
                <a:ea typeface="OPPOSans R" panose="00020600040101010101" charset="-122"/>
                <a:cs typeface="OPPOSans R" panose="00020600040101010101" charset="-122"/>
              </a:rPr>
              <a:t>contents</a:t>
            </a:r>
            <a:endParaRPr kumimoji="1" lang="en-US" altLang="zh-CN" sz="3200">
              <a:ln w="12700">
                <a:noFill/>
              </a:ln>
              <a:solidFill>
                <a:schemeClr val="tx1">
                  <a:alpha val="50000"/>
                </a:schemeClr>
              </a:solidFill>
              <a:latin typeface="OPPOSans R" panose="00020600040101010101" charset="-122"/>
              <a:ea typeface="OPPOSans R" panose="00020600040101010101" charset="-122"/>
              <a:cs typeface="OPPOSans R" panose="00020600040101010101" charset="-122"/>
            </a:endParaRPr>
          </a:p>
        </p:txBody>
      </p:sp>
      <p:sp>
        <p:nvSpPr>
          <p:cNvPr id="9" name="标题 1"/>
          <p:cNvSpPr txBox="1"/>
          <p:nvPr/>
        </p:nvSpPr>
        <p:spPr>
          <a:xfrm>
            <a:off x="10632159" y="1196691"/>
            <a:ext cx="2572036" cy="923330"/>
          </a:xfrm>
          <a:prstGeom prst="rect">
            <a:avLst/>
          </a:prstGeom>
          <a:noFill/>
          <a:ln>
            <a:noFill/>
          </a:ln>
        </p:spPr>
        <p:txBody>
          <a:bodyPr vert="horz" wrap="square" lIns="91440" tIns="45720" rIns="91440" bIns="45720" rtlCol="0" anchor="t"/>
          <a:lstStyle/>
          <a:p>
            <a:pPr algn="l">
              <a:lnSpc>
                <a:spcPct val="110000"/>
              </a:lnSpc>
            </a:pPr>
            <a:r>
              <a:rPr kumimoji="1" lang="en-US" altLang="zh-CN" sz="5400">
                <a:ln w="12700">
                  <a:noFill/>
                </a:ln>
                <a:solidFill>
                  <a:schemeClr val="bg1">
                    <a:alpha val="100000"/>
                  </a:schemeClr>
                </a:solidFill>
                <a:latin typeface="OPPOSans H" panose="00020600040101010101" charset="-122"/>
                <a:ea typeface="OPPOSans H" panose="00020600040101010101" charset="-122"/>
                <a:cs typeface="OPPOSans H" panose="00020600040101010101" charset="-122"/>
              </a:rPr>
              <a:t>目</a:t>
            </a:r>
            <a:endParaRPr kumimoji="1" lang="en-US" altLang="zh-CN" sz="5400">
              <a:ln w="12700">
                <a:noFill/>
              </a:ln>
              <a:solidFill>
                <a:schemeClr val="bg1">
                  <a:alpha val="100000"/>
                </a:schemeClr>
              </a:solidFill>
              <a:latin typeface="OPPOSans H" panose="00020600040101010101" charset="-122"/>
              <a:ea typeface="OPPOSans H" panose="00020600040101010101" charset="-122"/>
              <a:cs typeface="OPPOSans H" panose="00020600040101010101" charset="-122"/>
            </a:endParaRPr>
          </a:p>
          <a:p>
            <a:pPr algn="l">
              <a:lnSpc>
                <a:spcPct val="110000"/>
              </a:lnSpc>
            </a:pPr>
            <a:r>
              <a:rPr kumimoji="1" lang="en-US" altLang="zh-CN" sz="5400">
                <a:ln w="12700">
                  <a:noFill/>
                </a:ln>
                <a:solidFill>
                  <a:schemeClr val="bg1">
                    <a:alpha val="100000"/>
                  </a:schemeClr>
                </a:solidFill>
                <a:latin typeface="OPPOSans H" panose="00020600040101010101" charset="-122"/>
                <a:ea typeface="OPPOSans H" panose="00020600040101010101" charset="-122"/>
                <a:cs typeface="OPPOSans H" panose="00020600040101010101" charset="-122"/>
              </a:rPr>
              <a:t>录</a:t>
            </a:r>
            <a:endParaRPr kumimoji="1" lang="en-US" altLang="zh-CN" sz="5400">
              <a:ln w="12700">
                <a:noFill/>
              </a:ln>
              <a:solidFill>
                <a:schemeClr val="bg1">
                  <a:alpha val="100000"/>
                </a:schemeClr>
              </a:solidFill>
              <a:latin typeface="OPPOSans H" panose="00020600040101010101" charset="-122"/>
              <a:ea typeface="OPPOSans H" panose="00020600040101010101" charset="-122"/>
              <a:cs typeface="OPPOSans H" panose="00020600040101010101" charset="-122"/>
            </a:endParaRPr>
          </a:p>
        </p:txBody>
      </p:sp>
      <p:sp>
        <p:nvSpPr>
          <p:cNvPr id="10" name="标题 1"/>
          <p:cNvSpPr txBox="1"/>
          <p:nvPr/>
        </p:nvSpPr>
        <p:spPr>
          <a:xfrm>
            <a:off x="1428923" y="1256347"/>
            <a:ext cx="2048704" cy="400110"/>
          </a:xfrm>
          <a:prstGeom prst="rect">
            <a:avLst/>
          </a:prstGeom>
          <a:noFill/>
          <a:ln>
            <a:noFill/>
          </a:ln>
          <a:effectLst/>
        </p:spPr>
        <p:txBody>
          <a:bodyPr vert="horz" wrap="square" lIns="91440" tIns="45720" rIns="91440" bIns="45720" rtlCol="0" anchor="ctr"/>
          <a:lstStyle/>
          <a:p>
            <a:pPr algn="l">
              <a:lnSpc>
                <a:spcPct val="110000"/>
              </a:lnSpc>
            </a:pPr>
            <a:r>
              <a:rPr kumimoji="1" lang="en-US" altLang="zh-CN" sz="1600">
                <a:ln w="12700">
                  <a:noFill/>
                </a:ln>
                <a:solidFill>
                  <a:srgbClr val="262626">
                    <a:alpha val="100000"/>
                  </a:srgbClr>
                </a:solidFill>
                <a:latin typeface="OPPOSans R" panose="00020600040101010101" charset="-122"/>
                <a:ea typeface="OPPOSans R" panose="00020600040101010101" charset="-122"/>
                <a:cs typeface="OPPOSans R" panose="00020600040101010101" charset="-122"/>
              </a:rPr>
              <a:t>绪论</a:t>
            </a:r>
            <a:endParaRPr kumimoji="1" lang="zh-CN" altLang="en-US"/>
          </a:p>
        </p:txBody>
      </p:sp>
      <p:sp>
        <p:nvSpPr>
          <p:cNvPr id="11" name="标题 1"/>
          <p:cNvSpPr txBox="1"/>
          <p:nvPr/>
        </p:nvSpPr>
        <p:spPr>
          <a:xfrm>
            <a:off x="935288" y="1211586"/>
            <a:ext cx="489632" cy="489632"/>
          </a:xfrm>
          <a:prstGeom prst="roundRect">
            <a:avLst/>
          </a:prstGeom>
          <a:solidFill>
            <a:schemeClr val="accent1"/>
          </a:solidFill>
          <a:ln w="12700" cap="sq">
            <a:noFill/>
            <a:miter/>
          </a:ln>
        </p:spPr>
        <p:txBody>
          <a:bodyPr vert="horz" wrap="square" lIns="91440" tIns="45720" rIns="91440" bIns="45720" rtlCol="0" anchor="ctr"/>
          <a:lstStyle/>
          <a:p>
            <a:pPr algn="ctr">
              <a:lnSpc>
                <a:spcPct val="110000"/>
              </a:lnSpc>
            </a:pPr>
            <a:endParaRPr kumimoji="1" lang="zh-CN" altLang="en-US"/>
          </a:p>
        </p:txBody>
      </p:sp>
      <p:sp>
        <p:nvSpPr>
          <p:cNvPr id="12" name="标题 1"/>
          <p:cNvSpPr txBox="1"/>
          <p:nvPr/>
        </p:nvSpPr>
        <p:spPr>
          <a:xfrm>
            <a:off x="907667" y="1224604"/>
            <a:ext cx="544874" cy="429413"/>
          </a:xfrm>
          <a:prstGeom prst="rect">
            <a:avLst/>
          </a:prstGeom>
          <a:noFill/>
          <a:ln>
            <a:noFill/>
          </a:ln>
        </p:spPr>
        <p:txBody>
          <a:bodyPr vert="horz" wrap="square" lIns="91440" tIns="45720" rIns="91440" bIns="45720" rtlCol="0" anchor="ctr"/>
          <a:lstStyle/>
          <a:p>
            <a:pPr algn="ctr">
              <a:lnSpc>
                <a:spcPct val="130000"/>
              </a:lnSpc>
            </a:pPr>
            <a:r>
              <a:rPr kumimoji="1" lang="en-US" altLang="zh-CN" sz="1600">
                <a:ln w="12700">
                  <a:noFill/>
                </a:ln>
                <a:solidFill>
                  <a:srgbClr val="FFFFFF">
                    <a:alpha val="100000"/>
                  </a:srgbClr>
                </a:solidFill>
                <a:latin typeface="OPPOSans L" panose="00020600040101010101" charset="-122"/>
                <a:ea typeface="OPPOSans L" panose="00020600040101010101" charset="-122"/>
                <a:cs typeface="OPPOSans L" panose="00020600040101010101" charset="-122"/>
              </a:rPr>
              <a:t>01</a:t>
            </a:r>
            <a:endParaRPr kumimoji="1" lang="zh-CN" altLang="en-US"/>
          </a:p>
        </p:txBody>
      </p:sp>
      <p:sp>
        <p:nvSpPr>
          <p:cNvPr id="13" name="标题 1"/>
          <p:cNvSpPr txBox="1"/>
          <p:nvPr/>
        </p:nvSpPr>
        <p:spPr>
          <a:xfrm>
            <a:off x="4178568" y="1256347"/>
            <a:ext cx="2048704" cy="400110"/>
          </a:xfrm>
          <a:prstGeom prst="rect">
            <a:avLst/>
          </a:prstGeom>
          <a:noFill/>
          <a:ln>
            <a:noFill/>
          </a:ln>
          <a:effectLst/>
        </p:spPr>
        <p:txBody>
          <a:bodyPr vert="horz" wrap="square" lIns="91440" tIns="45720" rIns="91440" bIns="45720" rtlCol="0" anchor="ctr"/>
          <a:lstStyle/>
          <a:p>
            <a:pPr algn="l">
              <a:lnSpc>
                <a:spcPct val="110000"/>
              </a:lnSpc>
            </a:pPr>
            <a:r>
              <a:rPr kumimoji="1" lang="en-US" altLang="zh-CN" sz="1600">
                <a:ln w="12700">
                  <a:noFill/>
                </a:ln>
                <a:solidFill>
                  <a:srgbClr val="262626">
                    <a:alpha val="100000"/>
                  </a:srgbClr>
                </a:solidFill>
                <a:latin typeface="OPPOSans R" panose="00020600040101010101" charset="-122"/>
                <a:ea typeface="OPPOSans R" panose="00020600040101010101" charset="-122"/>
                <a:cs typeface="OPPOSans R" panose="00020600040101010101" charset="-122"/>
              </a:rPr>
              <a:t>国际贸易标的物</a:t>
            </a:r>
            <a:endParaRPr kumimoji="1" lang="zh-CN" altLang="en-US"/>
          </a:p>
        </p:txBody>
      </p:sp>
      <p:sp>
        <p:nvSpPr>
          <p:cNvPr id="14" name="标题 1"/>
          <p:cNvSpPr txBox="1"/>
          <p:nvPr/>
        </p:nvSpPr>
        <p:spPr>
          <a:xfrm>
            <a:off x="3684933" y="1211586"/>
            <a:ext cx="489632" cy="489632"/>
          </a:xfrm>
          <a:prstGeom prst="roundRect">
            <a:avLst/>
          </a:prstGeom>
          <a:solidFill>
            <a:schemeClr val="accent1"/>
          </a:solidFill>
          <a:ln w="12700" cap="sq">
            <a:noFill/>
            <a:miter/>
          </a:ln>
        </p:spPr>
        <p:txBody>
          <a:bodyPr vert="horz" wrap="square" lIns="91440" tIns="45720" rIns="91440" bIns="45720" rtlCol="0" anchor="ctr"/>
          <a:lstStyle/>
          <a:p>
            <a:pPr algn="ctr">
              <a:lnSpc>
                <a:spcPct val="110000"/>
              </a:lnSpc>
            </a:pPr>
            <a:endParaRPr kumimoji="1" lang="zh-CN" altLang="en-US"/>
          </a:p>
        </p:txBody>
      </p:sp>
      <p:sp>
        <p:nvSpPr>
          <p:cNvPr id="15" name="标题 1"/>
          <p:cNvSpPr txBox="1"/>
          <p:nvPr/>
        </p:nvSpPr>
        <p:spPr>
          <a:xfrm>
            <a:off x="3657312" y="1224604"/>
            <a:ext cx="544874" cy="429413"/>
          </a:xfrm>
          <a:prstGeom prst="rect">
            <a:avLst/>
          </a:prstGeom>
          <a:noFill/>
          <a:ln>
            <a:noFill/>
          </a:ln>
        </p:spPr>
        <p:txBody>
          <a:bodyPr vert="horz" wrap="square" lIns="91440" tIns="45720" rIns="91440" bIns="45720" rtlCol="0" anchor="ctr"/>
          <a:lstStyle/>
          <a:p>
            <a:pPr algn="ctr">
              <a:lnSpc>
                <a:spcPct val="130000"/>
              </a:lnSpc>
            </a:pPr>
            <a:r>
              <a:rPr kumimoji="1" lang="en-US" altLang="zh-CN" sz="1600">
                <a:ln w="12700">
                  <a:noFill/>
                </a:ln>
                <a:solidFill>
                  <a:srgbClr val="FFFFFF">
                    <a:alpha val="100000"/>
                  </a:srgbClr>
                </a:solidFill>
                <a:latin typeface="OPPOSans L" panose="00020600040101010101" charset="-122"/>
                <a:ea typeface="OPPOSans L" panose="00020600040101010101" charset="-122"/>
                <a:cs typeface="OPPOSans L" panose="00020600040101010101" charset="-122"/>
              </a:rPr>
              <a:t>02</a:t>
            </a:r>
            <a:endParaRPr kumimoji="1" lang="zh-CN" altLang="en-US"/>
          </a:p>
        </p:txBody>
      </p:sp>
      <p:sp>
        <p:nvSpPr>
          <p:cNvPr id="16" name="标题 1"/>
          <p:cNvSpPr txBox="1"/>
          <p:nvPr/>
        </p:nvSpPr>
        <p:spPr>
          <a:xfrm>
            <a:off x="6928213" y="1256347"/>
            <a:ext cx="2048704" cy="400110"/>
          </a:xfrm>
          <a:prstGeom prst="rect">
            <a:avLst/>
          </a:prstGeom>
          <a:noFill/>
          <a:ln>
            <a:noFill/>
          </a:ln>
          <a:effectLst/>
        </p:spPr>
        <p:txBody>
          <a:bodyPr vert="horz" wrap="square" lIns="91440" tIns="45720" rIns="91440" bIns="45720" rtlCol="0" anchor="ctr"/>
          <a:lstStyle/>
          <a:p>
            <a:pPr algn="l">
              <a:lnSpc>
                <a:spcPct val="110000"/>
              </a:lnSpc>
            </a:pPr>
            <a:r>
              <a:rPr kumimoji="1" lang="en-US" altLang="zh-CN" sz="1600">
                <a:ln w="12700">
                  <a:noFill/>
                </a:ln>
                <a:solidFill>
                  <a:srgbClr val="262626">
                    <a:alpha val="100000"/>
                  </a:srgbClr>
                </a:solidFill>
                <a:latin typeface="OPPOSans R" panose="00020600040101010101" charset="-122"/>
                <a:ea typeface="OPPOSans R" panose="00020600040101010101" charset="-122"/>
                <a:cs typeface="OPPOSans R" panose="00020600040101010101" charset="-122"/>
              </a:rPr>
              <a:t>国际贸易术语</a:t>
            </a:r>
            <a:endParaRPr kumimoji="1" lang="zh-CN" altLang="en-US"/>
          </a:p>
        </p:txBody>
      </p:sp>
      <p:sp>
        <p:nvSpPr>
          <p:cNvPr id="17" name="标题 1"/>
          <p:cNvSpPr txBox="1"/>
          <p:nvPr/>
        </p:nvSpPr>
        <p:spPr>
          <a:xfrm>
            <a:off x="6434578" y="1211586"/>
            <a:ext cx="489632" cy="489632"/>
          </a:xfrm>
          <a:prstGeom prst="roundRect">
            <a:avLst/>
          </a:prstGeom>
          <a:solidFill>
            <a:schemeClr val="accent1"/>
          </a:solidFill>
          <a:ln w="12700" cap="sq">
            <a:noFill/>
            <a:miter/>
          </a:ln>
        </p:spPr>
        <p:txBody>
          <a:bodyPr vert="horz" wrap="square" lIns="91440" tIns="45720" rIns="91440" bIns="45720" rtlCol="0" anchor="ctr"/>
          <a:lstStyle/>
          <a:p>
            <a:pPr algn="ctr">
              <a:lnSpc>
                <a:spcPct val="110000"/>
              </a:lnSpc>
            </a:pPr>
            <a:endParaRPr kumimoji="1" lang="zh-CN" altLang="en-US"/>
          </a:p>
        </p:txBody>
      </p:sp>
      <p:sp>
        <p:nvSpPr>
          <p:cNvPr id="18" name="标题 1"/>
          <p:cNvSpPr txBox="1"/>
          <p:nvPr/>
        </p:nvSpPr>
        <p:spPr>
          <a:xfrm>
            <a:off x="6406957" y="1224604"/>
            <a:ext cx="544874" cy="429413"/>
          </a:xfrm>
          <a:prstGeom prst="rect">
            <a:avLst/>
          </a:prstGeom>
          <a:noFill/>
          <a:ln>
            <a:noFill/>
          </a:ln>
        </p:spPr>
        <p:txBody>
          <a:bodyPr vert="horz" wrap="square" lIns="91440" tIns="45720" rIns="91440" bIns="45720" rtlCol="0" anchor="ctr"/>
          <a:lstStyle/>
          <a:p>
            <a:pPr algn="ctr">
              <a:lnSpc>
                <a:spcPct val="130000"/>
              </a:lnSpc>
            </a:pPr>
            <a:r>
              <a:rPr kumimoji="1" lang="en-US" altLang="zh-CN" sz="1600">
                <a:ln w="12700">
                  <a:noFill/>
                </a:ln>
                <a:solidFill>
                  <a:srgbClr val="FFFFFF">
                    <a:alpha val="100000"/>
                  </a:srgbClr>
                </a:solidFill>
                <a:latin typeface="OPPOSans L" panose="00020600040101010101" charset="-122"/>
                <a:ea typeface="OPPOSans L" panose="00020600040101010101" charset="-122"/>
                <a:cs typeface="OPPOSans L" panose="00020600040101010101" charset="-122"/>
              </a:rPr>
              <a:t>03</a:t>
            </a:r>
            <a:endParaRPr kumimoji="1" lang="zh-CN" altLang="en-US"/>
          </a:p>
        </p:txBody>
      </p:sp>
      <p:sp>
        <p:nvSpPr>
          <p:cNvPr id="19" name="标题 1"/>
          <p:cNvSpPr txBox="1"/>
          <p:nvPr/>
        </p:nvSpPr>
        <p:spPr>
          <a:xfrm>
            <a:off x="1428923" y="2397018"/>
            <a:ext cx="2048704" cy="400110"/>
          </a:xfrm>
          <a:prstGeom prst="rect">
            <a:avLst/>
          </a:prstGeom>
          <a:noFill/>
          <a:ln>
            <a:noFill/>
          </a:ln>
          <a:effectLst/>
        </p:spPr>
        <p:txBody>
          <a:bodyPr vert="horz" wrap="square" lIns="91440" tIns="45720" rIns="91440" bIns="45720" rtlCol="0" anchor="ctr"/>
          <a:lstStyle/>
          <a:p>
            <a:pPr algn="l">
              <a:lnSpc>
                <a:spcPct val="110000"/>
              </a:lnSpc>
            </a:pPr>
            <a:r>
              <a:rPr kumimoji="1" lang="en-US" altLang="zh-CN" sz="1600">
                <a:ln w="12700">
                  <a:noFill/>
                </a:ln>
                <a:solidFill>
                  <a:srgbClr val="262626">
                    <a:alpha val="100000"/>
                  </a:srgbClr>
                </a:solidFill>
                <a:latin typeface="OPPOSans R" panose="00020600040101010101" charset="-122"/>
                <a:ea typeface="OPPOSans R" panose="00020600040101010101" charset="-122"/>
                <a:cs typeface="OPPOSans R" panose="00020600040101010101" charset="-122"/>
              </a:rPr>
              <a:t>国际货物运输</a:t>
            </a:r>
            <a:endParaRPr kumimoji="1" lang="zh-CN" altLang="en-US"/>
          </a:p>
        </p:txBody>
      </p:sp>
      <p:sp>
        <p:nvSpPr>
          <p:cNvPr id="20" name="标题 1"/>
          <p:cNvSpPr txBox="1"/>
          <p:nvPr/>
        </p:nvSpPr>
        <p:spPr>
          <a:xfrm>
            <a:off x="935288" y="2352257"/>
            <a:ext cx="489632" cy="489632"/>
          </a:xfrm>
          <a:prstGeom prst="roundRect">
            <a:avLst/>
          </a:prstGeom>
          <a:solidFill>
            <a:schemeClr val="accent1"/>
          </a:solidFill>
          <a:ln w="12700" cap="sq">
            <a:noFill/>
            <a:miter/>
          </a:ln>
        </p:spPr>
        <p:txBody>
          <a:bodyPr vert="horz" wrap="square" lIns="91440" tIns="45720" rIns="91440" bIns="45720" rtlCol="0" anchor="ctr"/>
          <a:lstStyle/>
          <a:p>
            <a:pPr algn="ctr">
              <a:lnSpc>
                <a:spcPct val="110000"/>
              </a:lnSpc>
            </a:pPr>
            <a:endParaRPr kumimoji="1" lang="zh-CN" altLang="en-US"/>
          </a:p>
        </p:txBody>
      </p:sp>
      <p:sp>
        <p:nvSpPr>
          <p:cNvPr id="21" name="标题 1"/>
          <p:cNvSpPr txBox="1"/>
          <p:nvPr/>
        </p:nvSpPr>
        <p:spPr>
          <a:xfrm>
            <a:off x="907667" y="2365275"/>
            <a:ext cx="544874" cy="429413"/>
          </a:xfrm>
          <a:prstGeom prst="rect">
            <a:avLst/>
          </a:prstGeom>
          <a:noFill/>
          <a:ln>
            <a:noFill/>
          </a:ln>
        </p:spPr>
        <p:txBody>
          <a:bodyPr vert="horz" wrap="square" lIns="91440" tIns="45720" rIns="91440" bIns="45720" rtlCol="0" anchor="ctr"/>
          <a:lstStyle/>
          <a:p>
            <a:pPr algn="ctr">
              <a:lnSpc>
                <a:spcPct val="130000"/>
              </a:lnSpc>
            </a:pPr>
            <a:r>
              <a:rPr kumimoji="1" lang="en-US" altLang="zh-CN" sz="1600">
                <a:ln w="12700">
                  <a:noFill/>
                </a:ln>
                <a:solidFill>
                  <a:srgbClr val="FFFFFF">
                    <a:alpha val="100000"/>
                  </a:srgbClr>
                </a:solidFill>
                <a:latin typeface="OPPOSans L" panose="00020600040101010101" charset="-122"/>
                <a:ea typeface="OPPOSans L" panose="00020600040101010101" charset="-122"/>
                <a:cs typeface="OPPOSans L" panose="00020600040101010101" charset="-122"/>
              </a:rPr>
              <a:t>04</a:t>
            </a:r>
            <a:endParaRPr kumimoji="1" lang="zh-CN" altLang="en-US"/>
          </a:p>
        </p:txBody>
      </p:sp>
      <p:sp>
        <p:nvSpPr>
          <p:cNvPr id="22" name="标题 1"/>
          <p:cNvSpPr txBox="1"/>
          <p:nvPr/>
        </p:nvSpPr>
        <p:spPr>
          <a:xfrm>
            <a:off x="4178568" y="2397018"/>
            <a:ext cx="2048704" cy="400110"/>
          </a:xfrm>
          <a:prstGeom prst="rect">
            <a:avLst/>
          </a:prstGeom>
          <a:noFill/>
          <a:ln>
            <a:noFill/>
          </a:ln>
          <a:effectLst/>
        </p:spPr>
        <p:txBody>
          <a:bodyPr vert="horz" wrap="square" lIns="91440" tIns="45720" rIns="91440" bIns="45720" rtlCol="0" anchor="ctr"/>
          <a:lstStyle/>
          <a:p>
            <a:pPr algn="l">
              <a:lnSpc>
                <a:spcPct val="110000"/>
              </a:lnSpc>
            </a:pPr>
            <a:r>
              <a:rPr kumimoji="1" lang="en-US" altLang="zh-CN" sz="1600">
                <a:ln w="12700">
                  <a:noFill/>
                </a:ln>
                <a:solidFill>
                  <a:srgbClr val="262626">
                    <a:alpha val="100000"/>
                  </a:srgbClr>
                </a:solidFill>
                <a:latin typeface="OPPOSans R" panose="00020600040101010101" charset="-122"/>
                <a:ea typeface="OPPOSans R" panose="00020600040101010101" charset="-122"/>
                <a:cs typeface="OPPOSans R" panose="00020600040101010101" charset="-122"/>
              </a:rPr>
              <a:t>国际货物运输保险</a:t>
            </a:r>
            <a:endParaRPr kumimoji="1" lang="zh-CN" altLang="en-US"/>
          </a:p>
        </p:txBody>
      </p:sp>
      <p:sp>
        <p:nvSpPr>
          <p:cNvPr id="23" name="标题 1"/>
          <p:cNvSpPr txBox="1"/>
          <p:nvPr/>
        </p:nvSpPr>
        <p:spPr>
          <a:xfrm>
            <a:off x="3684933" y="2352257"/>
            <a:ext cx="489632" cy="489632"/>
          </a:xfrm>
          <a:prstGeom prst="roundRect">
            <a:avLst/>
          </a:prstGeom>
          <a:solidFill>
            <a:schemeClr val="accent1"/>
          </a:solidFill>
          <a:ln w="12700" cap="sq">
            <a:noFill/>
            <a:miter/>
          </a:ln>
        </p:spPr>
        <p:txBody>
          <a:bodyPr vert="horz" wrap="square" lIns="91440" tIns="45720" rIns="91440" bIns="45720" rtlCol="0" anchor="ctr"/>
          <a:lstStyle/>
          <a:p>
            <a:pPr algn="ctr">
              <a:lnSpc>
                <a:spcPct val="110000"/>
              </a:lnSpc>
            </a:pPr>
            <a:endParaRPr kumimoji="1" lang="zh-CN" altLang="en-US"/>
          </a:p>
        </p:txBody>
      </p:sp>
      <p:sp>
        <p:nvSpPr>
          <p:cNvPr id="24" name="标题 1"/>
          <p:cNvSpPr txBox="1"/>
          <p:nvPr/>
        </p:nvSpPr>
        <p:spPr>
          <a:xfrm>
            <a:off x="3657312" y="2365275"/>
            <a:ext cx="544874" cy="429413"/>
          </a:xfrm>
          <a:prstGeom prst="rect">
            <a:avLst/>
          </a:prstGeom>
          <a:noFill/>
          <a:ln>
            <a:noFill/>
          </a:ln>
        </p:spPr>
        <p:txBody>
          <a:bodyPr vert="horz" wrap="square" lIns="91440" tIns="45720" rIns="91440" bIns="45720" rtlCol="0" anchor="ctr"/>
          <a:lstStyle/>
          <a:p>
            <a:pPr algn="ctr">
              <a:lnSpc>
                <a:spcPct val="130000"/>
              </a:lnSpc>
            </a:pPr>
            <a:r>
              <a:rPr kumimoji="1" lang="en-US" altLang="zh-CN" sz="1600">
                <a:ln w="12700">
                  <a:noFill/>
                </a:ln>
                <a:solidFill>
                  <a:srgbClr val="FFFFFF">
                    <a:alpha val="100000"/>
                  </a:srgbClr>
                </a:solidFill>
                <a:latin typeface="OPPOSans L" panose="00020600040101010101" charset="-122"/>
                <a:ea typeface="OPPOSans L" panose="00020600040101010101" charset="-122"/>
                <a:cs typeface="OPPOSans L" panose="00020600040101010101" charset="-122"/>
              </a:rPr>
              <a:t>05</a:t>
            </a:r>
            <a:endParaRPr kumimoji="1" lang="zh-CN" altLang="en-US"/>
          </a:p>
        </p:txBody>
      </p:sp>
      <p:sp>
        <p:nvSpPr>
          <p:cNvPr id="25" name="标题 1"/>
          <p:cNvSpPr txBox="1"/>
          <p:nvPr/>
        </p:nvSpPr>
        <p:spPr>
          <a:xfrm>
            <a:off x="6928213" y="2397018"/>
            <a:ext cx="2048704" cy="400110"/>
          </a:xfrm>
          <a:prstGeom prst="rect">
            <a:avLst/>
          </a:prstGeom>
          <a:noFill/>
          <a:ln>
            <a:noFill/>
          </a:ln>
          <a:effectLst/>
        </p:spPr>
        <p:txBody>
          <a:bodyPr vert="horz" wrap="square" lIns="91440" tIns="45720" rIns="91440" bIns="45720" rtlCol="0" anchor="ctr"/>
          <a:lstStyle/>
          <a:p>
            <a:pPr algn="l">
              <a:lnSpc>
                <a:spcPct val="110000"/>
              </a:lnSpc>
            </a:pPr>
            <a:r>
              <a:rPr kumimoji="1" lang="en-US" altLang="zh-CN" sz="1600">
                <a:ln w="12700">
                  <a:noFill/>
                </a:ln>
                <a:solidFill>
                  <a:srgbClr val="262626">
                    <a:alpha val="100000"/>
                  </a:srgbClr>
                </a:solidFill>
                <a:latin typeface="OPPOSans R" panose="00020600040101010101" charset="-122"/>
                <a:ea typeface="OPPOSans R" panose="00020600040101010101" charset="-122"/>
                <a:cs typeface="OPPOSans R" panose="00020600040101010101" charset="-122"/>
              </a:rPr>
              <a:t>国际货物成本与报价</a:t>
            </a:r>
            <a:endParaRPr kumimoji="1" lang="zh-CN" altLang="en-US"/>
          </a:p>
        </p:txBody>
      </p:sp>
      <p:sp>
        <p:nvSpPr>
          <p:cNvPr id="26" name="标题 1"/>
          <p:cNvSpPr txBox="1"/>
          <p:nvPr/>
        </p:nvSpPr>
        <p:spPr>
          <a:xfrm>
            <a:off x="6434578" y="2352257"/>
            <a:ext cx="489632" cy="489632"/>
          </a:xfrm>
          <a:prstGeom prst="roundRect">
            <a:avLst/>
          </a:prstGeom>
          <a:solidFill>
            <a:schemeClr val="accent1"/>
          </a:solidFill>
          <a:ln w="12700" cap="sq">
            <a:noFill/>
            <a:miter/>
          </a:ln>
        </p:spPr>
        <p:txBody>
          <a:bodyPr vert="horz" wrap="square" lIns="91440" tIns="45720" rIns="91440" bIns="45720" rtlCol="0" anchor="ctr"/>
          <a:lstStyle/>
          <a:p>
            <a:pPr algn="ctr">
              <a:lnSpc>
                <a:spcPct val="110000"/>
              </a:lnSpc>
            </a:pPr>
            <a:endParaRPr kumimoji="1" lang="zh-CN" altLang="en-US"/>
          </a:p>
        </p:txBody>
      </p:sp>
      <p:sp>
        <p:nvSpPr>
          <p:cNvPr id="27" name="标题 1"/>
          <p:cNvSpPr txBox="1"/>
          <p:nvPr/>
        </p:nvSpPr>
        <p:spPr>
          <a:xfrm>
            <a:off x="6406957" y="2365275"/>
            <a:ext cx="544874" cy="429413"/>
          </a:xfrm>
          <a:prstGeom prst="rect">
            <a:avLst/>
          </a:prstGeom>
          <a:noFill/>
          <a:ln>
            <a:noFill/>
          </a:ln>
        </p:spPr>
        <p:txBody>
          <a:bodyPr vert="horz" wrap="square" lIns="91440" tIns="45720" rIns="91440" bIns="45720" rtlCol="0" anchor="ctr"/>
          <a:lstStyle/>
          <a:p>
            <a:pPr algn="ctr">
              <a:lnSpc>
                <a:spcPct val="130000"/>
              </a:lnSpc>
            </a:pPr>
            <a:r>
              <a:rPr kumimoji="1" lang="en-US" altLang="zh-CN" sz="1600">
                <a:ln w="12700">
                  <a:noFill/>
                </a:ln>
                <a:solidFill>
                  <a:srgbClr val="FFFFFF">
                    <a:alpha val="100000"/>
                  </a:srgbClr>
                </a:solidFill>
                <a:latin typeface="OPPOSans L" panose="00020600040101010101" charset="-122"/>
                <a:ea typeface="OPPOSans L" panose="00020600040101010101" charset="-122"/>
                <a:cs typeface="OPPOSans L" panose="00020600040101010101" charset="-122"/>
              </a:rPr>
              <a:t>06</a:t>
            </a:r>
            <a:endParaRPr kumimoji="1" lang="zh-CN" altLang="en-US"/>
          </a:p>
        </p:txBody>
      </p:sp>
      <p:sp>
        <p:nvSpPr>
          <p:cNvPr id="28" name="标题 1"/>
          <p:cNvSpPr txBox="1"/>
          <p:nvPr/>
        </p:nvSpPr>
        <p:spPr>
          <a:xfrm>
            <a:off x="1428923" y="3537690"/>
            <a:ext cx="2048704" cy="400110"/>
          </a:xfrm>
          <a:prstGeom prst="rect">
            <a:avLst/>
          </a:prstGeom>
          <a:noFill/>
          <a:ln>
            <a:noFill/>
          </a:ln>
          <a:effectLst/>
        </p:spPr>
        <p:txBody>
          <a:bodyPr vert="horz" wrap="square" lIns="91440" tIns="45720" rIns="91440" bIns="45720" rtlCol="0" anchor="ctr"/>
          <a:lstStyle/>
          <a:p>
            <a:pPr algn="l">
              <a:lnSpc>
                <a:spcPct val="110000"/>
              </a:lnSpc>
            </a:pPr>
            <a:r>
              <a:rPr kumimoji="1" lang="en-US" altLang="zh-CN" sz="1600">
                <a:ln w="12700">
                  <a:noFill/>
                </a:ln>
                <a:solidFill>
                  <a:srgbClr val="262626">
                    <a:alpha val="100000"/>
                  </a:srgbClr>
                </a:solidFill>
                <a:latin typeface="OPPOSans R" panose="00020600040101010101" charset="-122"/>
                <a:ea typeface="OPPOSans R" panose="00020600040101010101" charset="-122"/>
                <a:cs typeface="OPPOSans R" panose="00020600040101010101" charset="-122"/>
              </a:rPr>
              <a:t>国际货款结算</a:t>
            </a:r>
            <a:endParaRPr kumimoji="1" lang="zh-CN" altLang="en-US"/>
          </a:p>
        </p:txBody>
      </p:sp>
      <p:sp>
        <p:nvSpPr>
          <p:cNvPr id="29" name="标题 1"/>
          <p:cNvSpPr txBox="1"/>
          <p:nvPr/>
        </p:nvSpPr>
        <p:spPr>
          <a:xfrm>
            <a:off x="935288" y="3492929"/>
            <a:ext cx="489632" cy="489632"/>
          </a:xfrm>
          <a:prstGeom prst="roundRect">
            <a:avLst/>
          </a:prstGeom>
          <a:solidFill>
            <a:schemeClr val="accent1"/>
          </a:solidFill>
          <a:ln w="12700" cap="sq">
            <a:noFill/>
            <a:miter/>
          </a:ln>
        </p:spPr>
        <p:txBody>
          <a:bodyPr vert="horz" wrap="square" lIns="91440" tIns="45720" rIns="91440" bIns="45720" rtlCol="0" anchor="ctr"/>
          <a:lstStyle/>
          <a:p>
            <a:pPr algn="ctr">
              <a:lnSpc>
                <a:spcPct val="110000"/>
              </a:lnSpc>
            </a:pPr>
            <a:endParaRPr kumimoji="1" lang="zh-CN" altLang="en-US"/>
          </a:p>
        </p:txBody>
      </p:sp>
      <p:sp>
        <p:nvSpPr>
          <p:cNvPr id="30" name="标题 1"/>
          <p:cNvSpPr txBox="1"/>
          <p:nvPr/>
        </p:nvSpPr>
        <p:spPr>
          <a:xfrm>
            <a:off x="907667" y="3505947"/>
            <a:ext cx="544874" cy="429413"/>
          </a:xfrm>
          <a:prstGeom prst="rect">
            <a:avLst/>
          </a:prstGeom>
          <a:noFill/>
          <a:ln>
            <a:noFill/>
          </a:ln>
        </p:spPr>
        <p:txBody>
          <a:bodyPr vert="horz" wrap="square" lIns="91440" tIns="45720" rIns="91440" bIns="45720" rtlCol="0" anchor="ctr"/>
          <a:lstStyle/>
          <a:p>
            <a:pPr algn="ctr">
              <a:lnSpc>
                <a:spcPct val="130000"/>
              </a:lnSpc>
            </a:pPr>
            <a:r>
              <a:rPr kumimoji="1" lang="en-US" altLang="zh-CN" sz="1600">
                <a:ln w="12700">
                  <a:noFill/>
                </a:ln>
                <a:solidFill>
                  <a:srgbClr val="FFFFFF">
                    <a:alpha val="100000"/>
                  </a:srgbClr>
                </a:solidFill>
                <a:latin typeface="OPPOSans L" panose="00020600040101010101" charset="-122"/>
                <a:ea typeface="OPPOSans L" panose="00020600040101010101" charset="-122"/>
                <a:cs typeface="OPPOSans L" panose="00020600040101010101" charset="-122"/>
              </a:rPr>
              <a:t>07</a:t>
            </a:r>
            <a:endParaRPr kumimoji="1" lang="zh-CN" altLang="en-US"/>
          </a:p>
        </p:txBody>
      </p:sp>
      <p:sp>
        <p:nvSpPr>
          <p:cNvPr id="31" name="标题 1"/>
          <p:cNvSpPr txBox="1"/>
          <p:nvPr/>
        </p:nvSpPr>
        <p:spPr>
          <a:xfrm>
            <a:off x="4178568" y="3537690"/>
            <a:ext cx="2048704" cy="400110"/>
          </a:xfrm>
          <a:prstGeom prst="rect">
            <a:avLst/>
          </a:prstGeom>
          <a:noFill/>
          <a:ln>
            <a:noFill/>
          </a:ln>
          <a:effectLst/>
        </p:spPr>
        <p:txBody>
          <a:bodyPr vert="horz" wrap="square" lIns="91440" tIns="45720" rIns="91440" bIns="45720" rtlCol="0" anchor="ctr"/>
          <a:lstStyle/>
          <a:p>
            <a:pPr algn="l">
              <a:lnSpc>
                <a:spcPct val="110000"/>
              </a:lnSpc>
            </a:pPr>
            <a:r>
              <a:rPr kumimoji="1" lang="en-US" altLang="zh-CN" sz="1600">
                <a:ln w="12700">
                  <a:noFill/>
                </a:ln>
                <a:solidFill>
                  <a:srgbClr val="262626">
                    <a:alpha val="100000"/>
                  </a:srgbClr>
                </a:solidFill>
                <a:latin typeface="OPPOSans R" panose="00020600040101010101" charset="-122"/>
                <a:ea typeface="OPPOSans R" panose="00020600040101010101" charset="-122"/>
                <a:cs typeface="OPPOSans R" panose="00020600040101010101" charset="-122"/>
              </a:rPr>
              <a:t>争议预防与处理</a:t>
            </a:r>
            <a:endParaRPr kumimoji="1" lang="zh-CN" altLang="en-US"/>
          </a:p>
        </p:txBody>
      </p:sp>
      <p:sp>
        <p:nvSpPr>
          <p:cNvPr id="32" name="标题 1"/>
          <p:cNvSpPr txBox="1"/>
          <p:nvPr/>
        </p:nvSpPr>
        <p:spPr>
          <a:xfrm>
            <a:off x="3684933" y="3492929"/>
            <a:ext cx="489632" cy="489632"/>
          </a:xfrm>
          <a:prstGeom prst="roundRect">
            <a:avLst/>
          </a:prstGeom>
          <a:solidFill>
            <a:schemeClr val="accent1"/>
          </a:solidFill>
          <a:ln w="12700" cap="sq">
            <a:noFill/>
            <a:miter/>
          </a:ln>
        </p:spPr>
        <p:txBody>
          <a:bodyPr vert="horz" wrap="square" lIns="91440" tIns="45720" rIns="91440" bIns="45720" rtlCol="0" anchor="ctr"/>
          <a:lstStyle/>
          <a:p>
            <a:pPr algn="ctr">
              <a:lnSpc>
                <a:spcPct val="110000"/>
              </a:lnSpc>
            </a:pPr>
            <a:endParaRPr kumimoji="1" lang="zh-CN" altLang="en-US"/>
          </a:p>
        </p:txBody>
      </p:sp>
      <p:sp>
        <p:nvSpPr>
          <p:cNvPr id="33" name="标题 1"/>
          <p:cNvSpPr txBox="1"/>
          <p:nvPr/>
        </p:nvSpPr>
        <p:spPr>
          <a:xfrm>
            <a:off x="3657312" y="3505947"/>
            <a:ext cx="544874" cy="429413"/>
          </a:xfrm>
          <a:prstGeom prst="rect">
            <a:avLst/>
          </a:prstGeom>
          <a:noFill/>
          <a:ln>
            <a:noFill/>
          </a:ln>
        </p:spPr>
        <p:txBody>
          <a:bodyPr vert="horz" wrap="square" lIns="91440" tIns="45720" rIns="91440" bIns="45720" rtlCol="0" anchor="ctr"/>
          <a:lstStyle/>
          <a:p>
            <a:pPr algn="ctr">
              <a:lnSpc>
                <a:spcPct val="130000"/>
              </a:lnSpc>
            </a:pPr>
            <a:r>
              <a:rPr kumimoji="1" lang="en-US" altLang="zh-CN" sz="1600">
                <a:ln w="12700">
                  <a:noFill/>
                </a:ln>
                <a:solidFill>
                  <a:srgbClr val="FFFFFF">
                    <a:alpha val="100000"/>
                  </a:srgbClr>
                </a:solidFill>
                <a:latin typeface="OPPOSans L" panose="00020600040101010101" charset="-122"/>
                <a:ea typeface="OPPOSans L" panose="00020600040101010101" charset="-122"/>
                <a:cs typeface="OPPOSans L" panose="00020600040101010101" charset="-122"/>
              </a:rPr>
              <a:t>08</a:t>
            </a:r>
            <a:endParaRPr kumimoji="1" lang="zh-CN" altLang="en-US"/>
          </a:p>
        </p:txBody>
      </p:sp>
      <p:sp>
        <p:nvSpPr>
          <p:cNvPr id="34" name="标题 1"/>
          <p:cNvSpPr txBox="1"/>
          <p:nvPr/>
        </p:nvSpPr>
        <p:spPr>
          <a:xfrm>
            <a:off x="6928213" y="3537690"/>
            <a:ext cx="2048704" cy="400110"/>
          </a:xfrm>
          <a:prstGeom prst="rect">
            <a:avLst/>
          </a:prstGeom>
          <a:noFill/>
          <a:ln>
            <a:noFill/>
          </a:ln>
          <a:effectLst/>
        </p:spPr>
        <p:txBody>
          <a:bodyPr vert="horz" wrap="square" lIns="91440" tIns="45720" rIns="91440" bIns="45720" rtlCol="0" anchor="ctr"/>
          <a:lstStyle/>
          <a:p>
            <a:pPr algn="l">
              <a:lnSpc>
                <a:spcPct val="110000"/>
              </a:lnSpc>
            </a:pPr>
            <a:r>
              <a:rPr kumimoji="1" lang="en-US" altLang="zh-CN" sz="1330">
                <a:ln w="12700">
                  <a:noFill/>
                </a:ln>
                <a:solidFill>
                  <a:srgbClr val="262626">
                    <a:alpha val="100000"/>
                  </a:srgbClr>
                </a:solidFill>
                <a:latin typeface="OPPOSans R" panose="00020600040101010101" charset="-122"/>
                <a:ea typeface="OPPOSans R" panose="00020600040101010101" charset="-122"/>
                <a:cs typeface="OPPOSans R" panose="00020600040101010101" charset="-122"/>
              </a:rPr>
              <a:t>国际贸易合同签订与履行</a:t>
            </a:r>
            <a:endParaRPr kumimoji="1" lang="zh-CN" altLang="en-US"/>
          </a:p>
        </p:txBody>
      </p:sp>
      <p:sp>
        <p:nvSpPr>
          <p:cNvPr id="35" name="标题 1"/>
          <p:cNvSpPr txBox="1"/>
          <p:nvPr/>
        </p:nvSpPr>
        <p:spPr>
          <a:xfrm>
            <a:off x="6434578" y="3492929"/>
            <a:ext cx="489632" cy="489632"/>
          </a:xfrm>
          <a:prstGeom prst="roundRect">
            <a:avLst/>
          </a:prstGeom>
          <a:solidFill>
            <a:schemeClr val="accent1"/>
          </a:solidFill>
          <a:ln w="12700" cap="sq">
            <a:noFill/>
            <a:miter/>
          </a:ln>
        </p:spPr>
        <p:txBody>
          <a:bodyPr vert="horz" wrap="square" lIns="91440" tIns="45720" rIns="91440" bIns="45720" rtlCol="0" anchor="ctr"/>
          <a:lstStyle/>
          <a:p>
            <a:pPr algn="ctr">
              <a:lnSpc>
                <a:spcPct val="110000"/>
              </a:lnSpc>
            </a:pPr>
            <a:endParaRPr kumimoji="1" lang="zh-CN" altLang="en-US"/>
          </a:p>
        </p:txBody>
      </p:sp>
      <p:sp>
        <p:nvSpPr>
          <p:cNvPr id="36" name="标题 1"/>
          <p:cNvSpPr txBox="1"/>
          <p:nvPr/>
        </p:nvSpPr>
        <p:spPr>
          <a:xfrm>
            <a:off x="6406957" y="3505947"/>
            <a:ext cx="544874" cy="429413"/>
          </a:xfrm>
          <a:prstGeom prst="rect">
            <a:avLst/>
          </a:prstGeom>
          <a:noFill/>
          <a:ln>
            <a:noFill/>
          </a:ln>
        </p:spPr>
        <p:txBody>
          <a:bodyPr vert="horz" wrap="square" lIns="91440" tIns="45720" rIns="91440" bIns="45720" rtlCol="0" anchor="ctr"/>
          <a:lstStyle/>
          <a:p>
            <a:pPr algn="ctr">
              <a:lnSpc>
                <a:spcPct val="130000"/>
              </a:lnSpc>
            </a:pPr>
            <a:r>
              <a:rPr kumimoji="1" lang="en-US" altLang="zh-CN" sz="1600">
                <a:ln w="12700">
                  <a:noFill/>
                </a:ln>
                <a:solidFill>
                  <a:srgbClr val="FFFFFF">
                    <a:alpha val="100000"/>
                  </a:srgbClr>
                </a:solidFill>
                <a:latin typeface="OPPOSans L" panose="00020600040101010101" charset="-122"/>
                <a:ea typeface="OPPOSans L" panose="00020600040101010101" charset="-122"/>
                <a:cs typeface="OPPOSans L" panose="00020600040101010101" charset="-122"/>
              </a:rPr>
              <a:t>09</a:t>
            </a:r>
            <a:endParaRPr kumimoji="1" lang="zh-CN" altLang="en-US"/>
          </a:p>
        </p:txBody>
      </p:sp>
      <p:cxnSp>
        <p:nvCxnSpPr>
          <p:cNvPr id="37" name="标题 1"/>
          <p:cNvCxnSpPr/>
          <p:nvPr/>
        </p:nvCxnSpPr>
        <p:spPr>
          <a:xfrm>
            <a:off x="854363" y="5373278"/>
            <a:ext cx="6074306" cy="0"/>
          </a:xfrm>
          <a:prstGeom prst="line">
            <a:avLst/>
          </a:prstGeom>
          <a:noFill/>
          <a:ln w="12700" cap="sq">
            <a:solidFill>
              <a:schemeClr val="bg1">
                <a:lumMod val="75000"/>
              </a:schemeClr>
            </a:solidFill>
            <a:miter/>
          </a:ln>
        </p:spPr>
      </p:cxnSp>
      <p:sp>
        <p:nvSpPr>
          <p:cNvPr id="39" name="标题 1"/>
          <p:cNvSpPr txBox="1"/>
          <p:nvPr/>
        </p:nvSpPr>
        <p:spPr>
          <a:xfrm>
            <a:off x="962593" y="4581319"/>
            <a:ext cx="489632" cy="489632"/>
          </a:xfrm>
          <a:prstGeom prst="roundRect">
            <a:avLst/>
          </a:prstGeom>
          <a:solidFill>
            <a:schemeClr val="accent1"/>
          </a:solidFill>
          <a:ln w="12700" cap="sq">
            <a:noFill/>
            <a:miter/>
          </a:ln>
        </p:spPr>
        <p:txBody>
          <a:bodyPr vert="horz" wrap="square" lIns="91440" tIns="45720" rIns="91440" bIns="45720" rtlCol="0" anchor="ctr"/>
          <a:p>
            <a:pPr algn="ctr">
              <a:lnSpc>
                <a:spcPct val="110000"/>
              </a:lnSpc>
            </a:pPr>
            <a:endParaRPr kumimoji="1" lang="zh-CN" altLang="en-US"/>
          </a:p>
        </p:txBody>
      </p:sp>
      <p:sp>
        <p:nvSpPr>
          <p:cNvPr id="38" name="标题 1"/>
          <p:cNvSpPr txBox="1"/>
          <p:nvPr/>
        </p:nvSpPr>
        <p:spPr>
          <a:xfrm>
            <a:off x="911032" y="4587987"/>
            <a:ext cx="544874" cy="429413"/>
          </a:xfrm>
          <a:prstGeom prst="rect">
            <a:avLst/>
          </a:prstGeom>
          <a:noFill/>
          <a:ln>
            <a:noFill/>
          </a:ln>
        </p:spPr>
        <p:txBody>
          <a:bodyPr vert="horz" wrap="square" lIns="91440" tIns="45720" rIns="91440" bIns="45720" rtlCol="0" anchor="ctr"/>
          <a:p>
            <a:pPr algn="ctr">
              <a:lnSpc>
                <a:spcPct val="130000"/>
              </a:lnSpc>
            </a:pPr>
            <a:r>
              <a:rPr kumimoji="1" lang="en-US" altLang="zh-CN" sz="1600">
                <a:ln w="12700">
                  <a:noFill/>
                </a:ln>
                <a:solidFill>
                  <a:srgbClr val="FFFFFF">
                    <a:alpha val="100000"/>
                  </a:srgbClr>
                </a:solidFill>
                <a:latin typeface="OPPOSans L" panose="00020600040101010101" charset="-122"/>
                <a:ea typeface="OPPOSans L" panose="00020600040101010101" charset="-122"/>
                <a:cs typeface="OPPOSans L" panose="00020600040101010101" charset="-122"/>
              </a:rPr>
              <a:t>1 0</a:t>
            </a:r>
            <a:endParaRPr kumimoji="1" lang="zh-CN" altLang="en-US"/>
          </a:p>
        </p:txBody>
      </p:sp>
      <p:sp>
        <p:nvSpPr>
          <p:cNvPr id="40" name="标题 1"/>
          <p:cNvSpPr txBox="1"/>
          <p:nvPr/>
        </p:nvSpPr>
        <p:spPr>
          <a:xfrm>
            <a:off x="1487343" y="4631795"/>
            <a:ext cx="2048704" cy="400110"/>
          </a:xfrm>
          <a:prstGeom prst="rect">
            <a:avLst/>
          </a:prstGeom>
          <a:noFill/>
          <a:ln>
            <a:noFill/>
          </a:ln>
          <a:effectLst/>
        </p:spPr>
        <p:txBody>
          <a:bodyPr vert="horz" wrap="square" lIns="91440" tIns="45720" rIns="91440" bIns="45720" rtlCol="0" anchor="ctr">
            <a:noAutofit/>
          </a:bodyPr>
          <a:lstStyle/>
          <a:p>
            <a:pPr lvl="0" algn="l">
              <a:lnSpc>
                <a:spcPct val="110000"/>
              </a:lnSpc>
              <a:buClrTx/>
              <a:buSzTx/>
              <a:buFontTx/>
            </a:pPr>
            <a:r>
              <a:rPr kumimoji="1" lang="en-US" altLang="zh-CN" sz="1600">
                <a:ln w="12700">
                  <a:noFill/>
                </a:ln>
                <a:solidFill>
                  <a:srgbClr val="262626">
                    <a:alpha val="100000"/>
                  </a:srgbClr>
                </a:solidFill>
                <a:latin typeface="OPPOSans R" panose="00020600040101010101" charset="-122"/>
                <a:ea typeface="OPPOSans R" panose="00020600040101010101" charset="-122"/>
                <a:cs typeface="OPPOSans R" panose="00020600040101010101" charset="-122"/>
                <a:sym typeface="+mn-ea"/>
              </a:rPr>
              <a:t>跨境电子商务</a:t>
            </a:r>
            <a:r>
              <a:rPr kumimoji="1" lang="en-US" altLang="zh-CN" sz="1600">
                <a:ln w="12700">
                  <a:noFill/>
                </a:ln>
                <a:solidFill>
                  <a:srgbClr val="262626">
                    <a:alpha val="100000"/>
                  </a:srgbClr>
                </a:solidFill>
                <a:latin typeface="OPPOSans R" panose="00020600040101010101" charset="-122"/>
                <a:ea typeface="OPPOSans R" panose="00020600040101010101" charset="-122"/>
                <a:cs typeface="OPPOSans R" panose="00020600040101010101" charset="-122"/>
                <a:sym typeface="+mn-ea"/>
              </a:rPr>
              <a:t>初步</a:t>
            </a:r>
            <a:endParaRPr kumimoji="1" lang="en-US" altLang="zh-CN" sz="1600">
              <a:ln w="12700">
                <a:noFill/>
              </a:ln>
              <a:solidFill>
                <a:srgbClr val="262626">
                  <a:alpha val="100000"/>
                </a:srgbClr>
              </a:solidFill>
              <a:latin typeface="OPPOSans R" panose="00020600040101010101" charset="-122"/>
              <a:ea typeface="OPPOSans R" panose="00020600040101010101" charset="-122"/>
              <a:cs typeface="OPPOSans R" panose="00020600040101010101" charset="-122"/>
              <a:sym typeface="+mn-ea"/>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标题 1"/>
          <p:cNvSpPr txBox="1"/>
          <p:nvPr/>
        </p:nvSpPr>
        <p:spPr>
          <a:xfrm>
            <a:off x="0" y="0"/>
            <a:ext cx="12180888" cy="6858000"/>
          </a:xfrm>
          <a:prstGeom prst="rect">
            <a:avLst/>
          </a:prstGeom>
          <a:solidFill>
            <a:schemeClr val="bg1"/>
          </a:solidFill>
          <a:ln w="12700" cap="sq">
            <a:noFill/>
            <a:miter/>
          </a:ln>
        </p:spPr>
        <p:txBody>
          <a:bodyPr vert="horz" wrap="square" lIns="91440" tIns="45720" rIns="91440" bIns="45720" rtlCol="0" anchor="ctr"/>
          <a:lstStyle/>
          <a:p>
            <a:pPr algn="ctr">
              <a:lnSpc>
                <a:spcPct val="110000"/>
              </a:lnSpc>
            </a:pPr>
            <a:endParaRPr kumimoji="1" lang="zh-CN" altLang="en-US"/>
          </a:p>
        </p:txBody>
      </p:sp>
      <p:sp>
        <p:nvSpPr>
          <p:cNvPr id="3" name="标题 1"/>
          <p:cNvSpPr txBox="1"/>
          <p:nvPr>
            <p:custDataLst>
              <p:tags r:id="rId1"/>
            </p:custDataLst>
          </p:nvPr>
        </p:nvSpPr>
        <p:spPr>
          <a:xfrm>
            <a:off x="660400" y="1960408"/>
            <a:ext cx="3401284" cy="3666623"/>
          </a:xfrm>
          <a:prstGeom prst="rect">
            <a:avLst/>
          </a:prstGeom>
          <a:solidFill>
            <a:schemeClr val="bg1"/>
          </a:solidFill>
          <a:ln w="12700" cap="sq">
            <a:solidFill>
              <a:schemeClr val="accent1"/>
            </a:solidFill>
            <a:miter/>
          </a:ln>
        </p:spPr>
        <p:txBody>
          <a:bodyPr vert="horz" wrap="square" lIns="91440" tIns="45720" rIns="91440" bIns="45720" rtlCol="0" anchor="ctr"/>
          <a:lstStyle/>
          <a:p>
            <a:pPr algn="ctr">
              <a:lnSpc>
                <a:spcPct val="110000"/>
              </a:lnSpc>
            </a:pPr>
            <a:endParaRPr kumimoji="1" lang="zh-CN" altLang="en-US"/>
          </a:p>
        </p:txBody>
      </p:sp>
      <p:sp>
        <p:nvSpPr>
          <p:cNvPr id="4" name="标题 1"/>
          <p:cNvSpPr txBox="1"/>
          <p:nvPr>
            <p:custDataLst>
              <p:tags r:id="rId2"/>
            </p:custDataLst>
          </p:nvPr>
        </p:nvSpPr>
        <p:spPr>
          <a:xfrm rot="10800000">
            <a:off x="1635984" y="1737004"/>
            <a:ext cx="1450116" cy="719524"/>
          </a:xfrm>
          <a:prstGeom prst="flowChartExtract">
            <a:avLst/>
          </a:prstGeom>
          <a:solidFill>
            <a:schemeClr val="accent1"/>
          </a:solidFill>
          <a:ln w="12700" cap="sq">
            <a:noFill/>
            <a:miter/>
          </a:ln>
        </p:spPr>
        <p:txBody>
          <a:bodyPr vert="horz" wrap="square" lIns="91440" tIns="45720" rIns="91440" bIns="45720" rtlCol="0" anchor="ctr"/>
          <a:lstStyle/>
          <a:p>
            <a:pPr algn="ctr">
              <a:lnSpc>
                <a:spcPct val="110000"/>
              </a:lnSpc>
            </a:pPr>
            <a:endParaRPr kumimoji="1" lang="zh-CN" altLang="en-US"/>
          </a:p>
        </p:txBody>
      </p:sp>
      <p:sp>
        <p:nvSpPr>
          <p:cNvPr id="5" name="标题 1"/>
          <p:cNvSpPr txBox="1"/>
          <p:nvPr>
            <p:custDataLst>
              <p:tags r:id="rId3"/>
            </p:custDataLst>
          </p:nvPr>
        </p:nvSpPr>
        <p:spPr>
          <a:xfrm rot="10800000">
            <a:off x="2093329" y="1602557"/>
            <a:ext cx="535426" cy="265670"/>
          </a:xfrm>
          <a:prstGeom prst="flowChartExtract">
            <a:avLst/>
          </a:prstGeom>
          <a:solidFill>
            <a:schemeClr val="accent1">
              <a:lumMod val="60000"/>
              <a:lumOff val="40000"/>
            </a:schemeClr>
          </a:solidFill>
          <a:ln w="12700" cap="sq">
            <a:noFill/>
            <a:miter/>
          </a:ln>
        </p:spPr>
        <p:txBody>
          <a:bodyPr vert="horz" wrap="square" lIns="91440" tIns="45720" rIns="91440" bIns="45720" rtlCol="0" anchor="ctr"/>
          <a:lstStyle/>
          <a:p>
            <a:pPr algn="ctr">
              <a:lnSpc>
                <a:spcPct val="110000"/>
              </a:lnSpc>
            </a:pPr>
            <a:endParaRPr kumimoji="1" lang="zh-CN" altLang="en-US"/>
          </a:p>
        </p:txBody>
      </p:sp>
      <p:sp>
        <p:nvSpPr>
          <p:cNvPr id="6" name="标题 1"/>
          <p:cNvSpPr txBox="1"/>
          <p:nvPr>
            <p:custDataLst>
              <p:tags r:id="rId4"/>
            </p:custDataLst>
          </p:nvPr>
        </p:nvSpPr>
        <p:spPr>
          <a:xfrm>
            <a:off x="2205582" y="1958912"/>
            <a:ext cx="310918" cy="310918"/>
          </a:xfrm>
          <a:custGeom>
            <a:avLst/>
            <a:gdLst>
              <a:gd name="connsiteX0" fmla="*/ 457070 w 720001"/>
              <a:gd name="connsiteY0" fmla="*/ 57166 h 720001"/>
              <a:gd name="connsiteX1" fmla="*/ 457070 w 720001"/>
              <a:gd name="connsiteY1" fmla="*/ 263017 h 720001"/>
              <a:gd name="connsiteX2" fmla="*/ 662921 w 720001"/>
              <a:gd name="connsiteY2" fmla="*/ 263017 h 720001"/>
              <a:gd name="connsiteX3" fmla="*/ 647393 w 720001"/>
              <a:gd name="connsiteY3" fmla="*/ 212704 h 720001"/>
              <a:gd name="connsiteX4" fmla="*/ 591008 w 720001"/>
              <a:gd name="connsiteY4" fmla="*/ 129079 h 720001"/>
              <a:gd name="connsiteX5" fmla="*/ 507383 w 720001"/>
              <a:gd name="connsiteY5" fmla="*/ 72694 h 720001"/>
              <a:gd name="connsiteX6" fmla="*/ 457070 w 720001"/>
              <a:gd name="connsiteY6" fmla="*/ 57166 h 720001"/>
              <a:gd name="connsiteX7" fmla="*/ 307952 w 720001"/>
              <a:gd name="connsiteY7" fmla="*/ 56386 h 720001"/>
              <a:gd name="connsiteX8" fmla="*/ 240115 w 720001"/>
              <a:gd name="connsiteY8" fmla="*/ 76251 h 720001"/>
              <a:gd name="connsiteX9" fmla="*/ 142092 w 720001"/>
              <a:gd name="connsiteY9" fmla="*/ 142179 h 720001"/>
              <a:gd name="connsiteX10" fmla="*/ 76077 w 720001"/>
              <a:gd name="connsiteY10" fmla="*/ 240116 h 720001"/>
              <a:gd name="connsiteX11" fmla="*/ 51874 w 720001"/>
              <a:gd name="connsiteY11" fmla="*/ 360000 h 720001"/>
              <a:gd name="connsiteX12" fmla="*/ 76077 w 720001"/>
              <a:gd name="connsiteY12" fmla="*/ 479885 h 720001"/>
              <a:gd name="connsiteX13" fmla="*/ 142092 w 720001"/>
              <a:gd name="connsiteY13" fmla="*/ 577822 h 720001"/>
              <a:gd name="connsiteX14" fmla="*/ 240029 w 720001"/>
              <a:gd name="connsiteY14" fmla="*/ 643837 h 720001"/>
              <a:gd name="connsiteX15" fmla="*/ 359913 w 720001"/>
              <a:gd name="connsiteY15" fmla="*/ 668039 h 720001"/>
              <a:gd name="connsiteX16" fmla="*/ 479798 w 720001"/>
              <a:gd name="connsiteY16" fmla="*/ 643837 h 720001"/>
              <a:gd name="connsiteX17" fmla="*/ 577735 w 720001"/>
              <a:gd name="connsiteY17" fmla="*/ 577822 h 720001"/>
              <a:gd name="connsiteX18" fmla="*/ 643750 w 720001"/>
              <a:gd name="connsiteY18" fmla="*/ 479885 h 720001"/>
              <a:gd name="connsiteX19" fmla="*/ 663615 w 720001"/>
              <a:gd name="connsiteY19" fmla="*/ 412049 h 720001"/>
              <a:gd name="connsiteX20" fmla="*/ 360000 w 720001"/>
              <a:gd name="connsiteY20" fmla="*/ 412049 h 720001"/>
              <a:gd name="connsiteX21" fmla="*/ 307952 w 720001"/>
              <a:gd name="connsiteY21" fmla="*/ 360000 h 720001"/>
              <a:gd name="connsiteX22" fmla="*/ 405022 w 720001"/>
              <a:gd name="connsiteY22" fmla="*/ 0 h 720001"/>
              <a:gd name="connsiteX23" fmla="*/ 720001 w 720001"/>
              <a:gd name="connsiteY23" fmla="*/ 314979 h 720001"/>
              <a:gd name="connsiteX24" fmla="*/ 405022 w 720001"/>
              <a:gd name="connsiteY24" fmla="*/ 314979 h 720001"/>
              <a:gd name="connsiteX25" fmla="*/ 360000 w 720001"/>
              <a:gd name="connsiteY25" fmla="*/ 0 h 720001"/>
              <a:gd name="connsiteX26" fmla="*/ 360000 w 720001"/>
              <a:gd name="connsiteY26" fmla="*/ 360000 h 720001"/>
              <a:gd name="connsiteX27" fmla="*/ 720001 w 720001"/>
              <a:gd name="connsiteY27" fmla="*/ 360000 h 720001"/>
              <a:gd name="connsiteX28" fmla="*/ 360000 w 720001"/>
              <a:gd name="connsiteY28" fmla="*/ 720001 h 720001"/>
              <a:gd name="connsiteX29" fmla="*/ 0 w 720001"/>
              <a:gd name="connsiteY29" fmla="*/ 360000 h 720001"/>
              <a:gd name="connsiteX30" fmla="*/ 360000 w 720001"/>
              <a:gd name="connsiteY30" fmla="*/ 0 h 720001"/>
            </a:gdLst>
            <a:ahLst/>
            <a:cxnLst/>
            <a:rect l="l" t="t" r="r" b="b"/>
            <a:pathLst>
              <a:path w="720001" h="720001">
                <a:moveTo>
                  <a:pt x="457070" y="57166"/>
                </a:moveTo>
                <a:lnTo>
                  <a:pt x="457070" y="263017"/>
                </a:lnTo>
                <a:lnTo>
                  <a:pt x="662921" y="263017"/>
                </a:lnTo>
                <a:cubicBezTo>
                  <a:pt x="659451" y="245755"/>
                  <a:pt x="654246" y="229012"/>
                  <a:pt x="647393" y="212704"/>
                </a:cubicBezTo>
                <a:cubicBezTo>
                  <a:pt x="634121" y="181388"/>
                  <a:pt x="615210" y="153282"/>
                  <a:pt x="591008" y="129079"/>
                </a:cubicBezTo>
                <a:cubicBezTo>
                  <a:pt x="566806" y="104877"/>
                  <a:pt x="538699" y="85966"/>
                  <a:pt x="507383" y="72694"/>
                </a:cubicBezTo>
                <a:cubicBezTo>
                  <a:pt x="491075" y="65755"/>
                  <a:pt x="474246" y="60636"/>
                  <a:pt x="457070" y="57166"/>
                </a:cubicBezTo>
                <a:close/>
                <a:moveTo>
                  <a:pt x="307952" y="56386"/>
                </a:moveTo>
                <a:cubicBezTo>
                  <a:pt x="284703" y="60376"/>
                  <a:pt x="262062" y="66969"/>
                  <a:pt x="240115" y="76251"/>
                </a:cubicBezTo>
                <a:cubicBezTo>
                  <a:pt x="203508" y="91778"/>
                  <a:pt x="170544" y="113986"/>
                  <a:pt x="142092" y="142179"/>
                </a:cubicBezTo>
                <a:cubicBezTo>
                  <a:pt x="113812" y="170545"/>
                  <a:pt x="91605" y="203422"/>
                  <a:pt x="76077" y="240116"/>
                </a:cubicBezTo>
                <a:cubicBezTo>
                  <a:pt x="60029" y="278111"/>
                  <a:pt x="51874" y="318362"/>
                  <a:pt x="51874" y="360000"/>
                </a:cubicBezTo>
                <a:cubicBezTo>
                  <a:pt x="51874" y="401639"/>
                  <a:pt x="60029" y="441976"/>
                  <a:pt x="76077" y="479885"/>
                </a:cubicBezTo>
                <a:cubicBezTo>
                  <a:pt x="91605" y="516579"/>
                  <a:pt x="113812" y="549543"/>
                  <a:pt x="142092" y="577822"/>
                </a:cubicBezTo>
                <a:cubicBezTo>
                  <a:pt x="170458" y="606102"/>
                  <a:pt x="203335" y="628309"/>
                  <a:pt x="240029" y="643837"/>
                </a:cubicBezTo>
                <a:cubicBezTo>
                  <a:pt x="278024" y="659885"/>
                  <a:pt x="318275" y="668039"/>
                  <a:pt x="359913" y="668039"/>
                </a:cubicBezTo>
                <a:cubicBezTo>
                  <a:pt x="401552" y="668039"/>
                  <a:pt x="441890" y="659885"/>
                  <a:pt x="479798" y="643837"/>
                </a:cubicBezTo>
                <a:cubicBezTo>
                  <a:pt x="516492" y="628309"/>
                  <a:pt x="549456" y="606102"/>
                  <a:pt x="577735" y="577822"/>
                </a:cubicBezTo>
                <a:cubicBezTo>
                  <a:pt x="606015" y="549456"/>
                  <a:pt x="628222" y="516579"/>
                  <a:pt x="643750" y="479885"/>
                </a:cubicBezTo>
                <a:cubicBezTo>
                  <a:pt x="653032" y="457938"/>
                  <a:pt x="659625" y="435297"/>
                  <a:pt x="663615" y="412049"/>
                </a:cubicBezTo>
                <a:lnTo>
                  <a:pt x="360000" y="412049"/>
                </a:lnTo>
                <a:cubicBezTo>
                  <a:pt x="331287" y="412049"/>
                  <a:pt x="307952" y="388714"/>
                  <a:pt x="307952" y="360000"/>
                </a:cubicBezTo>
                <a:close/>
                <a:moveTo>
                  <a:pt x="405022" y="0"/>
                </a:moveTo>
                <a:cubicBezTo>
                  <a:pt x="578950" y="0"/>
                  <a:pt x="720001" y="141051"/>
                  <a:pt x="720001" y="314979"/>
                </a:cubicBezTo>
                <a:lnTo>
                  <a:pt x="405022" y="314979"/>
                </a:lnTo>
                <a:close/>
                <a:moveTo>
                  <a:pt x="360000" y="0"/>
                </a:moveTo>
                <a:lnTo>
                  <a:pt x="360000" y="360000"/>
                </a:lnTo>
                <a:lnTo>
                  <a:pt x="720001" y="360000"/>
                </a:lnTo>
                <a:cubicBezTo>
                  <a:pt x="720001" y="558825"/>
                  <a:pt x="558824" y="720001"/>
                  <a:pt x="360000" y="720001"/>
                </a:cubicBezTo>
                <a:cubicBezTo>
                  <a:pt x="161176" y="720001"/>
                  <a:pt x="0" y="558825"/>
                  <a:pt x="0" y="360000"/>
                </a:cubicBezTo>
                <a:cubicBezTo>
                  <a:pt x="0" y="161176"/>
                  <a:pt x="161176" y="0"/>
                  <a:pt x="360000" y="0"/>
                </a:cubicBezTo>
                <a:close/>
              </a:path>
            </a:pathLst>
          </a:custGeom>
          <a:solidFill>
            <a:schemeClr val="bg1"/>
          </a:solidFill>
          <a:ln w="1860" cap="flat">
            <a:noFill/>
            <a:miter/>
          </a:ln>
        </p:spPr>
        <p:txBody>
          <a:bodyPr vert="horz" wrap="square" lIns="91440" tIns="45720" rIns="91440" bIns="45720" rtlCol="0" anchor="ctr"/>
          <a:lstStyle/>
          <a:p>
            <a:pPr algn="l">
              <a:lnSpc>
                <a:spcPct val="110000"/>
              </a:lnSpc>
            </a:pPr>
            <a:endParaRPr kumimoji="1" lang="zh-CN" altLang="en-US"/>
          </a:p>
        </p:txBody>
      </p:sp>
      <p:sp>
        <p:nvSpPr>
          <p:cNvPr id="7" name="标题 1"/>
          <p:cNvSpPr txBox="1"/>
          <p:nvPr>
            <p:custDataLst>
              <p:tags r:id="rId5"/>
            </p:custDataLst>
          </p:nvPr>
        </p:nvSpPr>
        <p:spPr>
          <a:xfrm>
            <a:off x="763595" y="3020114"/>
            <a:ext cx="3194892" cy="2556659"/>
          </a:xfrm>
          <a:prstGeom prst="rect">
            <a:avLst/>
          </a:prstGeom>
          <a:noFill/>
          <a:ln>
            <a:noFill/>
          </a:ln>
        </p:spPr>
        <p:txBody>
          <a:bodyPr vert="horz" wrap="square" lIns="0" tIns="0" rIns="0" bIns="0" rtlCol="0" anchor="t"/>
          <a:lstStyle/>
          <a:p>
            <a:pPr algn="l">
              <a:lnSpc>
                <a:spcPct val="150000"/>
              </a:lnSpc>
            </a:pPr>
            <a:r>
              <a:rPr kumimoji="1" lang="en-US" altLang="zh-CN" sz="1400">
                <a:ln w="12700">
                  <a:noFill/>
                </a:ln>
                <a:solidFill>
                  <a:srgbClr val="262626">
                    <a:alpha val="100000"/>
                  </a:srgbClr>
                </a:solidFill>
                <a:latin typeface="Source Han Sans" panose="020B0400000000000000" charset="-122"/>
                <a:ea typeface="Source Han Sans" panose="020B0400000000000000" charset="-122"/>
                <a:cs typeface="Source Han Sans" panose="020B0400000000000000" charset="-122"/>
              </a:rPr>
              <a:t>国际货物成本包括采购成本、运输成本、保险成本、包装成本、仓储成本等，准确的成本核算是报价的基础。</a:t>
            </a:r>
            <a:endParaRPr kumimoji="1" lang="zh-CN" altLang="en-US"/>
          </a:p>
        </p:txBody>
      </p:sp>
      <p:sp>
        <p:nvSpPr>
          <p:cNvPr id="8" name="标题 1"/>
          <p:cNvSpPr txBox="1"/>
          <p:nvPr>
            <p:custDataLst>
              <p:tags r:id="rId6"/>
            </p:custDataLst>
          </p:nvPr>
        </p:nvSpPr>
        <p:spPr>
          <a:xfrm>
            <a:off x="763595" y="2512466"/>
            <a:ext cx="3194892" cy="439937"/>
          </a:xfrm>
          <a:prstGeom prst="rect">
            <a:avLst/>
          </a:prstGeom>
          <a:noFill/>
          <a:ln>
            <a:noFill/>
          </a:ln>
        </p:spPr>
        <p:txBody>
          <a:bodyPr vert="horz" wrap="square" lIns="0" tIns="0" rIns="0" bIns="0" rtlCol="0" anchor="b"/>
          <a:lstStyle/>
          <a:p>
            <a:pPr algn="ctr">
              <a:lnSpc>
                <a:spcPct val="130000"/>
              </a:lnSpc>
            </a:pPr>
            <a:r>
              <a:rPr kumimoji="1" lang="en-US" altLang="zh-CN" sz="1600">
                <a:ln w="12700">
                  <a:noFill/>
                </a:ln>
                <a:solidFill>
                  <a:srgbClr val="262626">
                    <a:alpha val="100000"/>
                  </a:srgbClr>
                </a:solidFill>
                <a:latin typeface="Source Han Sans CN Bold" panose="020B0800000000000000" charset="-122"/>
                <a:ea typeface="Source Han Sans CN Bold" panose="020B0800000000000000" charset="-122"/>
                <a:cs typeface="Source Han Sans CN Bold" panose="020B0800000000000000" charset="-122"/>
              </a:rPr>
              <a:t>成本构成</a:t>
            </a:r>
            <a:endParaRPr kumimoji="1" lang="zh-CN" altLang="en-US"/>
          </a:p>
        </p:txBody>
      </p:sp>
      <p:sp>
        <p:nvSpPr>
          <p:cNvPr id="9" name="标题 1"/>
          <p:cNvSpPr txBox="1"/>
          <p:nvPr>
            <p:custDataLst>
              <p:tags r:id="rId7"/>
            </p:custDataLst>
          </p:nvPr>
        </p:nvSpPr>
        <p:spPr>
          <a:xfrm>
            <a:off x="4389008" y="1960408"/>
            <a:ext cx="3401284" cy="3666623"/>
          </a:xfrm>
          <a:prstGeom prst="rect">
            <a:avLst/>
          </a:prstGeom>
          <a:solidFill>
            <a:schemeClr val="bg1"/>
          </a:solidFill>
          <a:ln w="12700" cap="sq">
            <a:solidFill>
              <a:schemeClr val="accent1"/>
            </a:solidFill>
            <a:miter/>
          </a:ln>
        </p:spPr>
        <p:txBody>
          <a:bodyPr vert="horz" wrap="square" lIns="91440" tIns="45720" rIns="91440" bIns="45720" rtlCol="0" anchor="ctr"/>
          <a:lstStyle/>
          <a:p>
            <a:pPr algn="ctr">
              <a:lnSpc>
                <a:spcPct val="110000"/>
              </a:lnSpc>
            </a:pPr>
            <a:endParaRPr kumimoji="1" lang="zh-CN" altLang="en-US"/>
          </a:p>
        </p:txBody>
      </p:sp>
      <p:sp>
        <p:nvSpPr>
          <p:cNvPr id="10" name="标题 1"/>
          <p:cNvSpPr txBox="1"/>
          <p:nvPr>
            <p:custDataLst>
              <p:tags r:id="rId8"/>
            </p:custDataLst>
          </p:nvPr>
        </p:nvSpPr>
        <p:spPr>
          <a:xfrm rot="10800000">
            <a:off x="5364592" y="1737004"/>
            <a:ext cx="1450116" cy="719524"/>
          </a:xfrm>
          <a:prstGeom prst="flowChartExtract">
            <a:avLst/>
          </a:prstGeom>
          <a:solidFill>
            <a:schemeClr val="accent1"/>
          </a:solidFill>
          <a:ln w="12700" cap="sq">
            <a:noFill/>
            <a:miter/>
          </a:ln>
        </p:spPr>
        <p:txBody>
          <a:bodyPr vert="horz" wrap="square" lIns="91440" tIns="45720" rIns="91440" bIns="45720" rtlCol="0" anchor="ctr"/>
          <a:lstStyle/>
          <a:p>
            <a:pPr algn="ctr">
              <a:lnSpc>
                <a:spcPct val="110000"/>
              </a:lnSpc>
            </a:pPr>
            <a:endParaRPr kumimoji="1" lang="zh-CN" altLang="en-US"/>
          </a:p>
        </p:txBody>
      </p:sp>
      <p:sp>
        <p:nvSpPr>
          <p:cNvPr id="11" name="标题 1"/>
          <p:cNvSpPr txBox="1"/>
          <p:nvPr>
            <p:custDataLst>
              <p:tags r:id="rId9"/>
            </p:custDataLst>
          </p:nvPr>
        </p:nvSpPr>
        <p:spPr>
          <a:xfrm rot="10800000">
            <a:off x="5821937" y="1602557"/>
            <a:ext cx="535426" cy="265670"/>
          </a:xfrm>
          <a:prstGeom prst="flowChartExtract">
            <a:avLst/>
          </a:prstGeom>
          <a:solidFill>
            <a:schemeClr val="accent1">
              <a:lumMod val="60000"/>
              <a:lumOff val="40000"/>
            </a:schemeClr>
          </a:solidFill>
          <a:ln w="12700" cap="sq">
            <a:noFill/>
            <a:miter/>
          </a:ln>
        </p:spPr>
        <p:txBody>
          <a:bodyPr vert="horz" wrap="square" lIns="91440" tIns="45720" rIns="91440" bIns="45720" rtlCol="0" anchor="ctr"/>
          <a:lstStyle/>
          <a:p>
            <a:pPr algn="ctr">
              <a:lnSpc>
                <a:spcPct val="110000"/>
              </a:lnSpc>
            </a:pPr>
            <a:endParaRPr kumimoji="1" lang="zh-CN" altLang="en-US"/>
          </a:p>
        </p:txBody>
      </p:sp>
      <p:sp>
        <p:nvSpPr>
          <p:cNvPr id="12" name="标题 1"/>
          <p:cNvSpPr txBox="1"/>
          <p:nvPr>
            <p:custDataLst>
              <p:tags r:id="rId10"/>
            </p:custDataLst>
          </p:nvPr>
        </p:nvSpPr>
        <p:spPr>
          <a:xfrm>
            <a:off x="5934190" y="1970560"/>
            <a:ext cx="310918" cy="287621"/>
          </a:xfrm>
          <a:custGeom>
            <a:avLst/>
            <a:gdLst>
              <a:gd name="connsiteX0" fmla="*/ 56258 w 778320"/>
              <a:gd name="connsiteY0" fmla="*/ 333700 h 720001"/>
              <a:gd name="connsiteX1" fmla="*/ 56258 w 778320"/>
              <a:gd name="connsiteY1" fmla="*/ 627457 h 720001"/>
              <a:gd name="connsiteX2" fmla="*/ 66946 w 778320"/>
              <a:gd name="connsiteY2" fmla="*/ 653054 h 720001"/>
              <a:gd name="connsiteX3" fmla="*/ 92544 w 778320"/>
              <a:gd name="connsiteY3" fmla="*/ 663743 h 720001"/>
              <a:gd name="connsiteX4" fmla="*/ 685683 w 778320"/>
              <a:gd name="connsiteY4" fmla="*/ 663743 h 720001"/>
              <a:gd name="connsiteX5" fmla="*/ 711281 w 778320"/>
              <a:gd name="connsiteY5" fmla="*/ 653054 h 720001"/>
              <a:gd name="connsiteX6" fmla="*/ 721969 w 778320"/>
              <a:gd name="connsiteY6" fmla="*/ 627457 h 720001"/>
              <a:gd name="connsiteX7" fmla="*/ 721969 w 778320"/>
              <a:gd name="connsiteY7" fmla="*/ 333700 h 720001"/>
              <a:gd name="connsiteX8" fmla="*/ 92544 w 778320"/>
              <a:gd name="connsiteY8" fmla="*/ 142049 h 720001"/>
              <a:gd name="connsiteX9" fmla="*/ 56258 w 778320"/>
              <a:gd name="connsiteY9" fmla="*/ 178336 h 720001"/>
              <a:gd name="connsiteX10" fmla="*/ 56258 w 778320"/>
              <a:gd name="connsiteY10" fmla="*/ 277443 h 720001"/>
              <a:gd name="connsiteX11" fmla="*/ 721969 w 778320"/>
              <a:gd name="connsiteY11" fmla="*/ 277443 h 720001"/>
              <a:gd name="connsiteX12" fmla="*/ 721969 w 778320"/>
              <a:gd name="connsiteY12" fmla="*/ 178336 h 720001"/>
              <a:gd name="connsiteX13" fmla="*/ 685683 w 778320"/>
              <a:gd name="connsiteY13" fmla="*/ 142049 h 720001"/>
              <a:gd name="connsiteX14" fmla="*/ 561355 w 778320"/>
              <a:gd name="connsiteY14" fmla="*/ 142049 h 720001"/>
              <a:gd name="connsiteX15" fmla="*/ 561355 w 778320"/>
              <a:gd name="connsiteY15" fmla="*/ 201026 h 720001"/>
              <a:gd name="connsiteX16" fmla="*/ 533226 w 778320"/>
              <a:gd name="connsiteY16" fmla="*/ 229249 h 720001"/>
              <a:gd name="connsiteX17" fmla="*/ 505097 w 778320"/>
              <a:gd name="connsiteY17" fmla="*/ 201120 h 720001"/>
              <a:gd name="connsiteX18" fmla="*/ 505097 w 778320"/>
              <a:gd name="connsiteY18" fmla="*/ 142049 h 720001"/>
              <a:gd name="connsiteX19" fmla="*/ 273129 w 778320"/>
              <a:gd name="connsiteY19" fmla="*/ 142049 h 720001"/>
              <a:gd name="connsiteX20" fmla="*/ 273129 w 778320"/>
              <a:gd name="connsiteY20" fmla="*/ 201026 h 720001"/>
              <a:gd name="connsiteX21" fmla="*/ 245001 w 778320"/>
              <a:gd name="connsiteY21" fmla="*/ 229249 h 720001"/>
              <a:gd name="connsiteX22" fmla="*/ 216872 w 778320"/>
              <a:gd name="connsiteY22" fmla="*/ 201120 h 720001"/>
              <a:gd name="connsiteX23" fmla="*/ 216872 w 778320"/>
              <a:gd name="connsiteY23" fmla="*/ 142049 h 720001"/>
              <a:gd name="connsiteX24" fmla="*/ 245001 w 778320"/>
              <a:gd name="connsiteY24" fmla="*/ 0 h 720001"/>
              <a:gd name="connsiteX25" fmla="*/ 273129 w 778320"/>
              <a:gd name="connsiteY25" fmla="*/ 28129 h 720001"/>
              <a:gd name="connsiteX26" fmla="*/ 273129 w 778320"/>
              <a:gd name="connsiteY26" fmla="*/ 85792 h 720001"/>
              <a:gd name="connsiteX27" fmla="*/ 505097 w 778320"/>
              <a:gd name="connsiteY27" fmla="*/ 85792 h 720001"/>
              <a:gd name="connsiteX28" fmla="*/ 505097 w 778320"/>
              <a:gd name="connsiteY28" fmla="*/ 28129 h 720001"/>
              <a:gd name="connsiteX29" fmla="*/ 533226 w 778320"/>
              <a:gd name="connsiteY29" fmla="*/ 0 h 720001"/>
              <a:gd name="connsiteX30" fmla="*/ 561355 w 778320"/>
              <a:gd name="connsiteY30" fmla="*/ 28129 h 720001"/>
              <a:gd name="connsiteX31" fmla="*/ 561355 w 778320"/>
              <a:gd name="connsiteY31" fmla="*/ 85792 h 720001"/>
              <a:gd name="connsiteX32" fmla="*/ 685683 w 778320"/>
              <a:gd name="connsiteY32" fmla="*/ 85792 h 720001"/>
              <a:gd name="connsiteX33" fmla="*/ 778320 w 778320"/>
              <a:gd name="connsiteY33" fmla="*/ 178336 h 720001"/>
              <a:gd name="connsiteX34" fmla="*/ 778320 w 778320"/>
              <a:gd name="connsiteY34" fmla="*/ 627457 h 720001"/>
              <a:gd name="connsiteX35" fmla="*/ 685777 w 778320"/>
              <a:gd name="connsiteY35" fmla="*/ 720001 h 720001"/>
              <a:gd name="connsiteX36" fmla="*/ 92544 w 778320"/>
              <a:gd name="connsiteY36" fmla="*/ 720001 h 720001"/>
              <a:gd name="connsiteX37" fmla="*/ 0 w 778320"/>
              <a:gd name="connsiteY37" fmla="*/ 627457 h 720001"/>
              <a:gd name="connsiteX38" fmla="*/ 0 w 778320"/>
              <a:gd name="connsiteY38" fmla="*/ 333700 h 720001"/>
              <a:gd name="connsiteX39" fmla="*/ 0 w 778320"/>
              <a:gd name="connsiteY39" fmla="*/ 277443 h 720001"/>
              <a:gd name="connsiteX40" fmla="*/ 0 w 778320"/>
              <a:gd name="connsiteY40" fmla="*/ 178336 h 720001"/>
              <a:gd name="connsiteX41" fmla="*/ 92544 w 778320"/>
              <a:gd name="connsiteY41" fmla="*/ 85792 h 720001"/>
              <a:gd name="connsiteX42" fmla="*/ 216872 w 778320"/>
              <a:gd name="connsiteY42" fmla="*/ 85792 h 720001"/>
              <a:gd name="connsiteX43" fmla="*/ 216872 w 778320"/>
              <a:gd name="connsiteY43" fmla="*/ 28129 h 720001"/>
              <a:gd name="connsiteX44" fmla="*/ 245001 w 778320"/>
              <a:gd name="connsiteY44" fmla="*/ 0 h 720001"/>
            </a:gdLst>
            <a:ahLst/>
            <a:cxnLst/>
            <a:rect l="l" t="t" r="r" b="b"/>
            <a:pathLst>
              <a:path w="778320" h="720001">
                <a:moveTo>
                  <a:pt x="56258" y="333700"/>
                </a:moveTo>
                <a:lnTo>
                  <a:pt x="56258" y="627457"/>
                </a:lnTo>
                <a:cubicBezTo>
                  <a:pt x="56258" y="637115"/>
                  <a:pt x="60008" y="646116"/>
                  <a:pt x="66946" y="653054"/>
                </a:cubicBezTo>
                <a:cubicBezTo>
                  <a:pt x="73885" y="659899"/>
                  <a:pt x="82980" y="663743"/>
                  <a:pt x="92544" y="663743"/>
                </a:cubicBezTo>
                <a:lnTo>
                  <a:pt x="685683" y="663743"/>
                </a:lnTo>
                <a:cubicBezTo>
                  <a:pt x="695341" y="663743"/>
                  <a:pt x="704342" y="659993"/>
                  <a:pt x="711281" y="653054"/>
                </a:cubicBezTo>
                <a:cubicBezTo>
                  <a:pt x="718125" y="646116"/>
                  <a:pt x="721969" y="637021"/>
                  <a:pt x="721969" y="627457"/>
                </a:cubicBezTo>
                <a:lnTo>
                  <a:pt x="721969" y="333700"/>
                </a:lnTo>
                <a:close/>
                <a:moveTo>
                  <a:pt x="92544" y="142049"/>
                </a:moveTo>
                <a:cubicBezTo>
                  <a:pt x="72478" y="142049"/>
                  <a:pt x="56258" y="158364"/>
                  <a:pt x="56258" y="178336"/>
                </a:cubicBezTo>
                <a:lnTo>
                  <a:pt x="56258" y="277443"/>
                </a:lnTo>
                <a:lnTo>
                  <a:pt x="721969" y="277443"/>
                </a:lnTo>
                <a:lnTo>
                  <a:pt x="721969" y="178336"/>
                </a:lnTo>
                <a:cubicBezTo>
                  <a:pt x="721969" y="158270"/>
                  <a:pt x="705655" y="142049"/>
                  <a:pt x="685683" y="142049"/>
                </a:cubicBezTo>
                <a:lnTo>
                  <a:pt x="561355" y="142049"/>
                </a:lnTo>
                <a:lnTo>
                  <a:pt x="561355" y="201026"/>
                </a:lnTo>
                <a:cubicBezTo>
                  <a:pt x="561355" y="216591"/>
                  <a:pt x="548790" y="229249"/>
                  <a:pt x="533226" y="229249"/>
                </a:cubicBezTo>
                <a:cubicBezTo>
                  <a:pt x="517661" y="229249"/>
                  <a:pt x="505097" y="216685"/>
                  <a:pt x="505097" y="201120"/>
                </a:cubicBezTo>
                <a:lnTo>
                  <a:pt x="505097" y="142049"/>
                </a:lnTo>
                <a:lnTo>
                  <a:pt x="273129" y="142049"/>
                </a:lnTo>
                <a:lnTo>
                  <a:pt x="273129" y="201026"/>
                </a:lnTo>
                <a:cubicBezTo>
                  <a:pt x="273129" y="216591"/>
                  <a:pt x="260565" y="229249"/>
                  <a:pt x="245001" y="229249"/>
                </a:cubicBezTo>
                <a:cubicBezTo>
                  <a:pt x="229436" y="229249"/>
                  <a:pt x="216872" y="216685"/>
                  <a:pt x="216872" y="201120"/>
                </a:cubicBezTo>
                <a:lnTo>
                  <a:pt x="216872" y="142049"/>
                </a:lnTo>
                <a:close/>
                <a:moveTo>
                  <a:pt x="245001" y="0"/>
                </a:moveTo>
                <a:cubicBezTo>
                  <a:pt x="260565" y="0"/>
                  <a:pt x="273129" y="12564"/>
                  <a:pt x="273129" y="28129"/>
                </a:cubicBezTo>
                <a:lnTo>
                  <a:pt x="273129" y="85792"/>
                </a:lnTo>
                <a:lnTo>
                  <a:pt x="505097" y="85792"/>
                </a:lnTo>
                <a:lnTo>
                  <a:pt x="505097" y="28129"/>
                </a:lnTo>
                <a:cubicBezTo>
                  <a:pt x="505097" y="12564"/>
                  <a:pt x="517661" y="0"/>
                  <a:pt x="533226" y="0"/>
                </a:cubicBezTo>
                <a:cubicBezTo>
                  <a:pt x="548790" y="0"/>
                  <a:pt x="561355" y="12564"/>
                  <a:pt x="561355" y="28129"/>
                </a:cubicBezTo>
                <a:lnTo>
                  <a:pt x="561355" y="85792"/>
                </a:lnTo>
                <a:lnTo>
                  <a:pt x="685683" y="85792"/>
                </a:lnTo>
                <a:cubicBezTo>
                  <a:pt x="736784" y="85792"/>
                  <a:pt x="778227" y="127235"/>
                  <a:pt x="778320" y="178336"/>
                </a:cubicBezTo>
                <a:lnTo>
                  <a:pt x="778320" y="627457"/>
                </a:lnTo>
                <a:cubicBezTo>
                  <a:pt x="778320" y="678370"/>
                  <a:pt x="736690" y="720001"/>
                  <a:pt x="685777" y="720001"/>
                </a:cubicBezTo>
                <a:lnTo>
                  <a:pt x="92544" y="720001"/>
                </a:lnTo>
                <a:cubicBezTo>
                  <a:pt x="41631" y="720001"/>
                  <a:pt x="0" y="678370"/>
                  <a:pt x="0" y="627457"/>
                </a:cubicBezTo>
                <a:lnTo>
                  <a:pt x="0" y="333700"/>
                </a:lnTo>
                <a:lnTo>
                  <a:pt x="0" y="277443"/>
                </a:lnTo>
                <a:lnTo>
                  <a:pt x="0" y="178336"/>
                </a:lnTo>
                <a:cubicBezTo>
                  <a:pt x="0" y="127235"/>
                  <a:pt x="41443" y="85792"/>
                  <a:pt x="92544" y="85792"/>
                </a:cubicBezTo>
                <a:lnTo>
                  <a:pt x="216872" y="85792"/>
                </a:lnTo>
                <a:lnTo>
                  <a:pt x="216872" y="28129"/>
                </a:lnTo>
                <a:cubicBezTo>
                  <a:pt x="216872" y="12564"/>
                  <a:pt x="229436" y="0"/>
                  <a:pt x="245001" y="0"/>
                </a:cubicBezTo>
                <a:close/>
              </a:path>
            </a:pathLst>
          </a:custGeom>
          <a:solidFill>
            <a:schemeClr val="bg1"/>
          </a:solidFill>
          <a:ln w="1860" cap="flat">
            <a:noFill/>
            <a:miter/>
          </a:ln>
        </p:spPr>
        <p:txBody>
          <a:bodyPr vert="horz" wrap="square" lIns="91440" tIns="45720" rIns="91440" bIns="45720" rtlCol="0" anchor="ctr"/>
          <a:lstStyle/>
          <a:p>
            <a:pPr algn="l">
              <a:lnSpc>
                <a:spcPct val="110000"/>
              </a:lnSpc>
            </a:pPr>
            <a:endParaRPr kumimoji="1" lang="zh-CN" altLang="en-US"/>
          </a:p>
        </p:txBody>
      </p:sp>
      <p:sp>
        <p:nvSpPr>
          <p:cNvPr id="13" name="标题 1"/>
          <p:cNvSpPr txBox="1"/>
          <p:nvPr>
            <p:custDataLst>
              <p:tags r:id="rId11"/>
            </p:custDataLst>
          </p:nvPr>
        </p:nvSpPr>
        <p:spPr>
          <a:xfrm>
            <a:off x="4492203" y="3020114"/>
            <a:ext cx="3194892" cy="2556659"/>
          </a:xfrm>
          <a:prstGeom prst="rect">
            <a:avLst/>
          </a:prstGeom>
          <a:noFill/>
          <a:ln>
            <a:noFill/>
          </a:ln>
        </p:spPr>
        <p:txBody>
          <a:bodyPr vert="horz" wrap="square" lIns="0" tIns="0" rIns="0" bIns="0" rtlCol="0" anchor="t"/>
          <a:lstStyle/>
          <a:p>
            <a:pPr algn="l">
              <a:lnSpc>
                <a:spcPct val="150000"/>
              </a:lnSpc>
            </a:pPr>
            <a:r>
              <a:rPr kumimoji="1" lang="en-US" altLang="zh-CN" sz="1400">
                <a:ln w="12700">
                  <a:noFill/>
                </a:ln>
                <a:solidFill>
                  <a:srgbClr val="262626">
                    <a:alpha val="100000"/>
                  </a:srgbClr>
                </a:solidFill>
                <a:latin typeface="Source Han Sans" panose="020B0400000000000000" charset="-122"/>
                <a:ea typeface="Source Han Sans" panose="020B0400000000000000" charset="-122"/>
                <a:cs typeface="Source Han Sans" panose="020B0400000000000000" charset="-122"/>
              </a:rPr>
              <a:t>成本控制可以通过优化采购渠道、选择合适的运输方式、合理包装等方式实现，降低企业的运营成本。</a:t>
            </a:r>
            <a:endParaRPr kumimoji="1" lang="zh-CN" altLang="en-US"/>
          </a:p>
        </p:txBody>
      </p:sp>
      <p:sp>
        <p:nvSpPr>
          <p:cNvPr id="14" name="标题 1"/>
          <p:cNvSpPr txBox="1"/>
          <p:nvPr>
            <p:custDataLst>
              <p:tags r:id="rId12"/>
            </p:custDataLst>
          </p:nvPr>
        </p:nvSpPr>
        <p:spPr>
          <a:xfrm>
            <a:off x="4492203" y="2512466"/>
            <a:ext cx="3194892" cy="439937"/>
          </a:xfrm>
          <a:prstGeom prst="rect">
            <a:avLst/>
          </a:prstGeom>
          <a:noFill/>
          <a:ln>
            <a:noFill/>
          </a:ln>
        </p:spPr>
        <p:txBody>
          <a:bodyPr vert="horz" wrap="square" lIns="0" tIns="0" rIns="0" bIns="0" rtlCol="0" anchor="b"/>
          <a:lstStyle/>
          <a:p>
            <a:pPr algn="ctr">
              <a:lnSpc>
                <a:spcPct val="130000"/>
              </a:lnSpc>
            </a:pPr>
            <a:r>
              <a:rPr kumimoji="1" lang="en-US" altLang="zh-CN" sz="1600">
                <a:ln w="12700">
                  <a:noFill/>
                </a:ln>
                <a:solidFill>
                  <a:srgbClr val="262626">
                    <a:alpha val="100000"/>
                  </a:srgbClr>
                </a:solidFill>
                <a:latin typeface="Source Han Sans CN Bold" panose="020B0800000000000000" charset="-122"/>
                <a:ea typeface="Source Han Sans CN Bold" panose="020B0800000000000000" charset="-122"/>
                <a:cs typeface="Source Han Sans CN Bold" panose="020B0800000000000000" charset="-122"/>
              </a:rPr>
              <a:t>成本控制</a:t>
            </a:r>
            <a:endParaRPr kumimoji="1" lang="zh-CN" altLang="en-US"/>
          </a:p>
        </p:txBody>
      </p:sp>
      <p:sp>
        <p:nvSpPr>
          <p:cNvPr id="15" name="标题 1"/>
          <p:cNvSpPr txBox="1"/>
          <p:nvPr>
            <p:custDataLst>
              <p:tags r:id="rId13"/>
            </p:custDataLst>
          </p:nvPr>
        </p:nvSpPr>
        <p:spPr>
          <a:xfrm>
            <a:off x="8117616" y="1960408"/>
            <a:ext cx="3401284" cy="3666623"/>
          </a:xfrm>
          <a:prstGeom prst="rect">
            <a:avLst/>
          </a:prstGeom>
          <a:solidFill>
            <a:schemeClr val="bg1"/>
          </a:solidFill>
          <a:ln w="12700" cap="sq">
            <a:solidFill>
              <a:schemeClr val="accent1"/>
            </a:solidFill>
            <a:miter/>
          </a:ln>
        </p:spPr>
        <p:txBody>
          <a:bodyPr vert="horz" wrap="square" lIns="91440" tIns="45720" rIns="91440" bIns="45720" rtlCol="0" anchor="ctr"/>
          <a:lstStyle/>
          <a:p>
            <a:pPr algn="ctr">
              <a:lnSpc>
                <a:spcPct val="110000"/>
              </a:lnSpc>
            </a:pPr>
            <a:endParaRPr kumimoji="1" lang="zh-CN" altLang="en-US"/>
          </a:p>
        </p:txBody>
      </p:sp>
      <p:sp>
        <p:nvSpPr>
          <p:cNvPr id="16" name="标题 1"/>
          <p:cNvSpPr txBox="1"/>
          <p:nvPr>
            <p:custDataLst>
              <p:tags r:id="rId14"/>
            </p:custDataLst>
          </p:nvPr>
        </p:nvSpPr>
        <p:spPr>
          <a:xfrm rot="10800000">
            <a:off x="9093200" y="1737004"/>
            <a:ext cx="1450116" cy="719524"/>
          </a:xfrm>
          <a:prstGeom prst="flowChartExtract">
            <a:avLst/>
          </a:prstGeom>
          <a:solidFill>
            <a:schemeClr val="accent1"/>
          </a:solidFill>
          <a:ln w="12700" cap="sq">
            <a:noFill/>
            <a:miter/>
          </a:ln>
        </p:spPr>
        <p:txBody>
          <a:bodyPr vert="horz" wrap="square" lIns="91440" tIns="45720" rIns="91440" bIns="45720" rtlCol="0" anchor="ctr"/>
          <a:lstStyle/>
          <a:p>
            <a:pPr algn="ctr">
              <a:lnSpc>
                <a:spcPct val="110000"/>
              </a:lnSpc>
            </a:pPr>
            <a:endParaRPr kumimoji="1" lang="zh-CN" altLang="en-US"/>
          </a:p>
        </p:txBody>
      </p:sp>
      <p:sp>
        <p:nvSpPr>
          <p:cNvPr id="17" name="标题 1"/>
          <p:cNvSpPr txBox="1"/>
          <p:nvPr>
            <p:custDataLst>
              <p:tags r:id="rId15"/>
            </p:custDataLst>
          </p:nvPr>
        </p:nvSpPr>
        <p:spPr>
          <a:xfrm rot="10800000">
            <a:off x="9550545" y="1602557"/>
            <a:ext cx="535426" cy="265670"/>
          </a:xfrm>
          <a:prstGeom prst="flowChartExtract">
            <a:avLst/>
          </a:prstGeom>
          <a:solidFill>
            <a:schemeClr val="accent1">
              <a:lumMod val="60000"/>
              <a:lumOff val="40000"/>
            </a:schemeClr>
          </a:solidFill>
          <a:ln w="12700" cap="sq">
            <a:noFill/>
            <a:miter/>
          </a:ln>
        </p:spPr>
        <p:txBody>
          <a:bodyPr vert="horz" wrap="square" lIns="91440" tIns="45720" rIns="91440" bIns="45720" rtlCol="0" anchor="ctr"/>
          <a:lstStyle/>
          <a:p>
            <a:pPr algn="ctr">
              <a:lnSpc>
                <a:spcPct val="110000"/>
              </a:lnSpc>
            </a:pPr>
            <a:endParaRPr kumimoji="1" lang="zh-CN" altLang="en-US"/>
          </a:p>
        </p:txBody>
      </p:sp>
      <p:sp>
        <p:nvSpPr>
          <p:cNvPr id="18" name="标题 1"/>
          <p:cNvSpPr txBox="1"/>
          <p:nvPr>
            <p:custDataLst>
              <p:tags r:id="rId16"/>
            </p:custDataLst>
          </p:nvPr>
        </p:nvSpPr>
        <p:spPr>
          <a:xfrm>
            <a:off x="9662798" y="1985784"/>
            <a:ext cx="310918" cy="257173"/>
          </a:xfrm>
          <a:custGeom>
            <a:avLst/>
            <a:gdLst>
              <a:gd name="connsiteX0" fmla="*/ 153878 w 870468"/>
              <a:gd name="connsiteY0" fmla="*/ 353026 h 720000"/>
              <a:gd name="connsiteX1" fmla="*/ 449972 w 870468"/>
              <a:gd name="connsiteY1" fmla="*/ 353026 h 720000"/>
              <a:gd name="connsiteX2" fmla="*/ 489985 w 870468"/>
              <a:gd name="connsiteY2" fmla="*/ 393039 h 720000"/>
              <a:gd name="connsiteX3" fmla="*/ 449972 w 870468"/>
              <a:gd name="connsiteY3" fmla="*/ 433051 h 720000"/>
              <a:gd name="connsiteX4" fmla="*/ 153878 w 870468"/>
              <a:gd name="connsiteY4" fmla="*/ 433051 h 720000"/>
              <a:gd name="connsiteX5" fmla="*/ 113865 w 870468"/>
              <a:gd name="connsiteY5" fmla="*/ 393039 h 720000"/>
              <a:gd name="connsiteX6" fmla="*/ 153878 w 870468"/>
              <a:gd name="connsiteY6" fmla="*/ 353026 h 720000"/>
              <a:gd name="connsiteX7" fmla="*/ 68708 w 870468"/>
              <a:gd name="connsiteY7" fmla="*/ 275858 h 720000"/>
              <a:gd name="connsiteX8" fmla="*/ 68708 w 870468"/>
              <a:gd name="connsiteY8" fmla="*/ 603735 h 720000"/>
              <a:gd name="connsiteX9" fmla="*/ 116266 w 870468"/>
              <a:gd name="connsiteY9" fmla="*/ 651293 h 720000"/>
              <a:gd name="connsiteX10" fmla="*/ 598821 w 870468"/>
              <a:gd name="connsiteY10" fmla="*/ 651293 h 720000"/>
              <a:gd name="connsiteX11" fmla="*/ 754317 w 870468"/>
              <a:gd name="connsiteY11" fmla="*/ 651293 h 720000"/>
              <a:gd name="connsiteX12" fmla="*/ 801875 w 870468"/>
              <a:gd name="connsiteY12" fmla="*/ 603735 h 720000"/>
              <a:gd name="connsiteX13" fmla="*/ 801875 w 870468"/>
              <a:gd name="connsiteY13" fmla="*/ 275858 h 720000"/>
              <a:gd name="connsiteX14" fmla="*/ 598821 w 870468"/>
              <a:gd name="connsiteY14" fmla="*/ 275858 h 720000"/>
              <a:gd name="connsiteX15" fmla="*/ 116266 w 870468"/>
              <a:gd name="connsiteY15" fmla="*/ 68593 h 720000"/>
              <a:gd name="connsiteX16" fmla="*/ 68708 w 870468"/>
              <a:gd name="connsiteY16" fmla="*/ 116151 h 720000"/>
              <a:gd name="connsiteX17" fmla="*/ 68708 w 870468"/>
              <a:gd name="connsiteY17" fmla="*/ 207265 h 720000"/>
              <a:gd name="connsiteX18" fmla="*/ 598821 w 870468"/>
              <a:gd name="connsiteY18" fmla="*/ 207265 h 720000"/>
              <a:gd name="connsiteX19" fmla="*/ 801875 w 870468"/>
              <a:gd name="connsiteY19" fmla="*/ 207265 h 720000"/>
              <a:gd name="connsiteX20" fmla="*/ 801875 w 870468"/>
              <a:gd name="connsiteY20" fmla="*/ 116151 h 720000"/>
              <a:gd name="connsiteX21" fmla="*/ 754317 w 870468"/>
              <a:gd name="connsiteY21" fmla="*/ 68593 h 720000"/>
              <a:gd name="connsiteX22" fmla="*/ 598821 w 870468"/>
              <a:gd name="connsiteY22" fmla="*/ 68593 h 720000"/>
              <a:gd name="connsiteX23" fmla="*/ 116266 w 870468"/>
              <a:gd name="connsiteY23" fmla="*/ 0 h 720000"/>
              <a:gd name="connsiteX24" fmla="*/ 598821 w 870468"/>
              <a:gd name="connsiteY24" fmla="*/ 0 h 720000"/>
              <a:gd name="connsiteX25" fmla="*/ 754317 w 870468"/>
              <a:gd name="connsiteY25" fmla="*/ 0 h 720000"/>
              <a:gd name="connsiteX26" fmla="*/ 870468 w 870468"/>
              <a:gd name="connsiteY26" fmla="*/ 116151 h 720000"/>
              <a:gd name="connsiteX27" fmla="*/ 870468 w 870468"/>
              <a:gd name="connsiteY27" fmla="*/ 241562 h 720000"/>
              <a:gd name="connsiteX28" fmla="*/ 870468 w 870468"/>
              <a:gd name="connsiteY28" fmla="*/ 603735 h 720000"/>
              <a:gd name="connsiteX29" fmla="*/ 754317 w 870468"/>
              <a:gd name="connsiteY29" fmla="*/ 720000 h 720000"/>
              <a:gd name="connsiteX30" fmla="*/ 598821 w 870468"/>
              <a:gd name="connsiteY30" fmla="*/ 720000 h 720000"/>
              <a:gd name="connsiteX31" fmla="*/ 116266 w 870468"/>
              <a:gd name="connsiteY31" fmla="*/ 720000 h 720000"/>
              <a:gd name="connsiteX32" fmla="*/ 115 w 870468"/>
              <a:gd name="connsiteY32" fmla="*/ 603849 h 720000"/>
              <a:gd name="connsiteX33" fmla="*/ 115 w 870468"/>
              <a:gd name="connsiteY33" fmla="*/ 241841 h 720000"/>
              <a:gd name="connsiteX34" fmla="*/ 0 w 870468"/>
              <a:gd name="connsiteY34" fmla="*/ 241562 h 720000"/>
              <a:gd name="connsiteX35" fmla="*/ 115 w 870468"/>
              <a:gd name="connsiteY35" fmla="*/ 241284 h 720000"/>
              <a:gd name="connsiteX36" fmla="*/ 115 w 870468"/>
              <a:gd name="connsiteY36" fmla="*/ 116151 h 720000"/>
              <a:gd name="connsiteX37" fmla="*/ 116266 w 870468"/>
              <a:gd name="connsiteY37" fmla="*/ 0 h 720000"/>
            </a:gdLst>
            <a:ahLst/>
            <a:cxnLst/>
            <a:rect l="l" t="t" r="r" b="b"/>
            <a:pathLst>
              <a:path w="870468" h="720000">
                <a:moveTo>
                  <a:pt x="153878" y="353026"/>
                </a:moveTo>
                <a:lnTo>
                  <a:pt x="449972" y="353026"/>
                </a:lnTo>
                <a:cubicBezTo>
                  <a:pt x="472036" y="353026"/>
                  <a:pt x="489985" y="370975"/>
                  <a:pt x="489985" y="393039"/>
                </a:cubicBezTo>
                <a:cubicBezTo>
                  <a:pt x="489985" y="415103"/>
                  <a:pt x="472150" y="433051"/>
                  <a:pt x="449972" y="433051"/>
                </a:cubicBezTo>
                <a:lnTo>
                  <a:pt x="153878" y="433051"/>
                </a:lnTo>
                <a:cubicBezTo>
                  <a:pt x="131814" y="433051"/>
                  <a:pt x="113865" y="415103"/>
                  <a:pt x="113865" y="393039"/>
                </a:cubicBezTo>
                <a:cubicBezTo>
                  <a:pt x="113865" y="370975"/>
                  <a:pt x="131814" y="353026"/>
                  <a:pt x="153878" y="353026"/>
                </a:cubicBezTo>
                <a:close/>
                <a:moveTo>
                  <a:pt x="68708" y="275858"/>
                </a:moveTo>
                <a:lnTo>
                  <a:pt x="68708" y="603735"/>
                </a:lnTo>
                <a:cubicBezTo>
                  <a:pt x="68708" y="630029"/>
                  <a:pt x="90087" y="651293"/>
                  <a:pt x="116266" y="651293"/>
                </a:cubicBezTo>
                <a:lnTo>
                  <a:pt x="598821" y="651293"/>
                </a:lnTo>
                <a:lnTo>
                  <a:pt x="754317" y="651293"/>
                </a:lnTo>
                <a:cubicBezTo>
                  <a:pt x="780611" y="651293"/>
                  <a:pt x="801875" y="629915"/>
                  <a:pt x="801875" y="603735"/>
                </a:cubicBezTo>
                <a:lnTo>
                  <a:pt x="801875" y="275858"/>
                </a:lnTo>
                <a:lnTo>
                  <a:pt x="598821" y="275858"/>
                </a:lnTo>
                <a:close/>
                <a:moveTo>
                  <a:pt x="116266" y="68593"/>
                </a:moveTo>
                <a:cubicBezTo>
                  <a:pt x="89972" y="68593"/>
                  <a:pt x="68708" y="89972"/>
                  <a:pt x="68708" y="116151"/>
                </a:cubicBezTo>
                <a:lnTo>
                  <a:pt x="68708" y="207265"/>
                </a:lnTo>
                <a:lnTo>
                  <a:pt x="598821" y="207265"/>
                </a:lnTo>
                <a:lnTo>
                  <a:pt x="801875" y="207265"/>
                </a:lnTo>
                <a:lnTo>
                  <a:pt x="801875" y="116151"/>
                </a:lnTo>
                <a:cubicBezTo>
                  <a:pt x="801875" y="89857"/>
                  <a:pt x="780497" y="68593"/>
                  <a:pt x="754317" y="68593"/>
                </a:cubicBezTo>
                <a:lnTo>
                  <a:pt x="598821" y="68593"/>
                </a:lnTo>
                <a:close/>
                <a:moveTo>
                  <a:pt x="116266" y="0"/>
                </a:moveTo>
                <a:lnTo>
                  <a:pt x="598821" y="0"/>
                </a:lnTo>
                <a:lnTo>
                  <a:pt x="754317" y="0"/>
                </a:lnTo>
                <a:cubicBezTo>
                  <a:pt x="818338" y="0"/>
                  <a:pt x="870468" y="52131"/>
                  <a:pt x="870468" y="116151"/>
                </a:cubicBezTo>
                <a:lnTo>
                  <a:pt x="870468" y="241562"/>
                </a:lnTo>
                <a:lnTo>
                  <a:pt x="870468" y="603735"/>
                </a:lnTo>
                <a:cubicBezTo>
                  <a:pt x="870468" y="667869"/>
                  <a:pt x="818338" y="720000"/>
                  <a:pt x="754317" y="720000"/>
                </a:cubicBezTo>
                <a:lnTo>
                  <a:pt x="598821" y="720000"/>
                </a:lnTo>
                <a:lnTo>
                  <a:pt x="116266" y="720000"/>
                </a:lnTo>
                <a:cubicBezTo>
                  <a:pt x="52246" y="720000"/>
                  <a:pt x="115" y="667869"/>
                  <a:pt x="115" y="603849"/>
                </a:cubicBezTo>
                <a:lnTo>
                  <a:pt x="115" y="241841"/>
                </a:lnTo>
                <a:lnTo>
                  <a:pt x="0" y="241562"/>
                </a:lnTo>
                <a:lnTo>
                  <a:pt x="115" y="241284"/>
                </a:lnTo>
                <a:lnTo>
                  <a:pt x="115" y="116151"/>
                </a:lnTo>
                <a:cubicBezTo>
                  <a:pt x="115" y="52131"/>
                  <a:pt x="52246" y="0"/>
                  <a:pt x="116266" y="0"/>
                </a:cubicBezTo>
                <a:close/>
              </a:path>
            </a:pathLst>
          </a:custGeom>
          <a:solidFill>
            <a:schemeClr val="bg1"/>
          </a:solidFill>
          <a:ln w="1860" cap="flat">
            <a:noFill/>
            <a:miter/>
          </a:ln>
        </p:spPr>
        <p:txBody>
          <a:bodyPr vert="horz" wrap="square" lIns="91440" tIns="45720" rIns="91440" bIns="45720" rtlCol="0" anchor="ctr"/>
          <a:lstStyle/>
          <a:p>
            <a:pPr algn="l">
              <a:lnSpc>
                <a:spcPct val="110000"/>
              </a:lnSpc>
            </a:pPr>
            <a:endParaRPr kumimoji="1" lang="zh-CN" altLang="en-US"/>
          </a:p>
        </p:txBody>
      </p:sp>
      <p:sp>
        <p:nvSpPr>
          <p:cNvPr id="19" name="标题 1"/>
          <p:cNvSpPr txBox="1"/>
          <p:nvPr>
            <p:custDataLst>
              <p:tags r:id="rId17"/>
            </p:custDataLst>
          </p:nvPr>
        </p:nvSpPr>
        <p:spPr>
          <a:xfrm>
            <a:off x="8220811" y="3020114"/>
            <a:ext cx="3194892" cy="2556659"/>
          </a:xfrm>
          <a:prstGeom prst="rect">
            <a:avLst/>
          </a:prstGeom>
          <a:noFill/>
          <a:ln>
            <a:noFill/>
          </a:ln>
        </p:spPr>
        <p:txBody>
          <a:bodyPr vert="horz" wrap="square" lIns="0" tIns="0" rIns="0" bIns="0" rtlCol="0" anchor="t"/>
          <a:lstStyle/>
          <a:p>
            <a:pPr algn="l">
              <a:lnSpc>
                <a:spcPct val="150000"/>
              </a:lnSpc>
            </a:pPr>
            <a:r>
              <a:rPr kumimoji="1" lang="en-US" altLang="zh-CN" sz="1400">
                <a:ln w="12700">
                  <a:noFill/>
                </a:ln>
                <a:solidFill>
                  <a:srgbClr val="262626">
                    <a:alpha val="100000"/>
                  </a:srgbClr>
                </a:solidFill>
                <a:latin typeface="Source Han Sans" panose="020B0400000000000000" charset="-122"/>
                <a:ea typeface="Source Han Sans" panose="020B0400000000000000" charset="-122"/>
                <a:cs typeface="Source Han Sans" panose="020B0400000000000000" charset="-122"/>
              </a:rPr>
              <a:t>成本分析是对成本的各个组成部分进行分析，找出成本高的原因，为成本控制提供依据。</a:t>
            </a:r>
            <a:endParaRPr kumimoji="1" lang="zh-CN" altLang="en-US"/>
          </a:p>
        </p:txBody>
      </p:sp>
      <p:sp>
        <p:nvSpPr>
          <p:cNvPr id="20" name="标题 1"/>
          <p:cNvSpPr txBox="1"/>
          <p:nvPr>
            <p:custDataLst>
              <p:tags r:id="rId18"/>
            </p:custDataLst>
          </p:nvPr>
        </p:nvSpPr>
        <p:spPr>
          <a:xfrm>
            <a:off x="8220811" y="2512466"/>
            <a:ext cx="3194892" cy="439937"/>
          </a:xfrm>
          <a:prstGeom prst="rect">
            <a:avLst/>
          </a:prstGeom>
          <a:noFill/>
          <a:ln>
            <a:noFill/>
          </a:ln>
        </p:spPr>
        <p:txBody>
          <a:bodyPr vert="horz" wrap="square" lIns="0" tIns="0" rIns="0" bIns="0" rtlCol="0" anchor="b"/>
          <a:lstStyle/>
          <a:p>
            <a:pPr algn="ctr">
              <a:lnSpc>
                <a:spcPct val="130000"/>
              </a:lnSpc>
            </a:pPr>
            <a:r>
              <a:rPr kumimoji="1" lang="en-US" altLang="zh-CN" sz="1600">
                <a:ln w="12700">
                  <a:noFill/>
                </a:ln>
                <a:solidFill>
                  <a:srgbClr val="262626">
                    <a:alpha val="100000"/>
                  </a:srgbClr>
                </a:solidFill>
                <a:latin typeface="Source Han Sans CN Bold" panose="020B0800000000000000" charset="-122"/>
                <a:ea typeface="Source Han Sans CN Bold" panose="020B0800000000000000" charset="-122"/>
                <a:cs typeface="Source Han Sans CN Bold" panose="020B0800000000000000" charset="-122"/>
              </a:rPr>
              <a:t>成本分析</a:t>
            </a:r>
            <a:endParaRPr kumimoji="1" lang="zh-CN" altLang="en-US"/>
          </a:p>
        </p:txBody>
      </p:sp>
      <p:sp>
        <p:nvSpPr>
          <p:cNvPr id="21" name="标题 1"/>
          <p:cNvSpPr txBox="1"/>
          <p:nvPr/>
        </p:nvSpPr>
        <p:spPr>
          <a:xfrm>
            <a:off x="278800" y="246413"/>
            <a:ext cx="9379603" cy="720000"/>
          </a:xfrm>
          <a:prstGeom prst="rect">
            <a:avLst/>
          </a:prstGeom>
          <a:solidFill>
            <a:schemeClr val="bg1"/>
          </a:solidFill>
          <a:ln w="12700" cap="sq">
            <a:noFill/>
            <a:miter/>
          </a:ln>
          <a:effectLst>
            <a:outerShdw blurRad="165100" sx="102000" sy="102000" algn="ctr" rotWithShape="0">
              <a:srgbClr val="000000">
                <a:alpha val="10000"/>
              </a:srgbClr>
            </a:outerShdw>
          </a:effectLst>
        </p:spPr>
        <p:txBody>
          <a:bodyPr vert="horz" wrap="square" lIns="91440" tIns="45720" rIns="91440" bIns="45720" rtlCol="0" anchor="ctr"/>
          <a:lstStyle/>
          <a:p>
            <a:pPr algn="ctr">
              <a:lnSpc>
                <a:spcPct val="110000"/>
              </a:lnSpc>
            </a:pPr>
            <a:endParaRPr kumimoji="1" lang="zh-CN" altLang="en-US"/>
          </a:p>
        </p:txBody>
      </p:sp>
      <p:sp>
        <p:nvSpPr>
          <p:cNvPr id="22" name="标题 1"/>
          <p:cNvSpPr txBox="1"/>
          <p:nvPr/>
        </p:nvSpPr>
        <p:spPr>
          <a:xfrm>
            <a:off x="561368" y="380389"/>
            <a:ext cx="8060758" cy="461665"/>
          </a:xfrm>
          <a:prstGeom prst="rect">
            <a:avLst/>
          </a:prstGeom>
          <a:noFill/>
          <a:ln cap="sq">
            <a:noFill/>
          </a:ln>
        </p:spPr>
        <p:txBody>
          <a:bodyPr vert="horz" wrap="square" lIns="91440" tIns="45720" rIns="91440" bIns="45720" rtlCol="0" anchor="t"/>
          <a:lstStyle/>
          <a:p>
            <a:pPr algn="l">
              <a:lnSpc>
                <a:spcPct val="110000"/>
              </a:lnSpc>
            </a:pPr>
            <a:r>
              <a:rPr kumimoji="1" lang="en-US" altLang="zh-CN" sz="2400">
                <a:ln w="12700">
                  <a:noFill/>
                </a:ln>
                <a:solidFill>
                  <a:srgbClr val="000000">
                    <a:alpha val="100000"/>
                  </a:srgbClr>
                </a:solidFill>
                <a:latin typeface="Source Han Sans CN Bold" panose="020B0800000000000000" charset="-122"/>
                <a:ea typeface="Source Han Sans CN Bold" panose="020B0800000000000000" charset="-122"/>
                <a:cs typeface="Source Han Sans CN Bold" panose="020B0800000000000000" charset="-122"/>
              </a:rPr>
              <a:t>成本核算</a:t>
            </a:r>
            <a:endParaRPr kumimoji="1" lang="zh-CN" altLang="en-US"/>
          </a:p>
        </p:txBody>
      </p:sp>
      <p:sp>
        <p:nvSpPr>
          <p:cNvPr id="23" name="标题 1"/>
          <p:cNvSpPr txBox="1"/>
          <p:nvPr/>
        </p:nvSpPr>
        <p:spPr>
          <a:xfrm>
            <a:off x="272243" y="225304"/>
            <a:ext cx="257347" cy="517646"/>
          </a:xfrm>
          <a:prstGeom prst="rect">
            <a:avLst/>
          </a:prstGeom>
          <a:solidFill>
            <a:schemeClr val="accent1"/>
          </a:solidFill>
          <a:ln w="12700" cap="sq">
            <a:noFill/>
            <a:miter/>
          </a:ln>
        </p:spPr>
        <p:txBody>
          <a:bodyPr vert="horz" wrap="square" lIns="91440" tIns="45720" rIns="91440" bIns="45720" rtlCol="0" anchor="ctr"/>
          <a:lstStyle/>
          <a:p>
            <a:pPr algn="ctr">
              <a:lnSpc>
                <a:spcPct val="110000"/>
              </a:lnSpc>
            </a:pPr>
            <a:endParaRPr kumimoji="1" lang="zh-CN" altLang="en-US"/>
          </a:p>
        </p:txBody>
      </p:sp>
      <p:sp>
        <p:nvSpPr>
          <p:cNvPr id="24" name="标题 1"/>
          <p:cNvSpPr txBox="1"/>
          <p:nvPr/>
        </p:nvSpPr>
        <p:spPr>
          <a:xfrm>
            <a:off x="272243" y="88785"/>
            <a:ext cx="257347" cy="98499"/>
          </a:xfrm>
          <a:prstGeom prst="rect">
            <a:avLst/>
          </a:prstGeom>
          <a:solidFill>
            <a:schemeClr val="accent1">
              <a:lumMod val="60000"/>
              <a:lumOff val="40000"/>
            </a:schemeClr>
          </a:solidFill>
          <a:ln w="12700" cap="sq">
            <a:noFill/>
            <a:miter/>
          </a:ln>
        </p:spPr>
        <p:txBody>
          <a:bodyPr vert="horz" wrap="square" lIns="91440" tIns="45720" rIns="91440" bIns="45720" rtlCol="0" anchor="ctr"/>
          <a:lstStyle/>
          <a:p>
            <a:pPr algn="ctr">
              <a:lnSpc>
                <a:spcPct val="110000"/>
              </a:lnSpc>
            </a:pPr>
            <a:endParaRPr kumimoji="1" lang="zh-CN" altLang="en-US"/>
          </a:p>
        </p:txBody>
      </p:sp>
      <p:sp>
        <p:nvSpPr>
          <p:cNvPr id="25" name="标题 1"/>
          <p:cNvSpPr txBox="1"/>
          <p:nvPr/>
        </p:nvSpPr>
        <p:spPr>
          <a:xfrm>
            <a:off x="272243" y="0"/>
            <a:ext cx="257347" cy="55028"/>
          </a:xfrm>
          <a:prstGeom prst="rect">
            <a:avLst/>
          </a:prstGeom>
          <a:solidFill>
            <a:schemeClr val="accent1">
              <a:lumMod val="20000"/>
              <a:lumOff val="80000"/>
            </a:schemeClr>
          </a:solidFill>
          <a:ln w="12700" cap="sq">
            <a:noFill/>
            <a:miter/>
          </a:ln>
        </p:spPr>
        <p:txBody>
          <a:bodyPr vert="horz" wrap="square" lIns="91440" tIns="45720" rIns="91440" bIns="45720" rtlCol="0" anchor="ctr"/>
          <a:lstStyle/>
          <a:p>
            <a:pPr algn="ctr">
              <a:lnSpc>
                <a:spcPct val="110000"/>
              </a:lnSpc>
            </a:pPr>
            <a:endParaRPr kumimoji="1" lang="zh-CN" altLang="en-US"/>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标题 1"/>
          <p:cNvSpPr txBox="1"/>
          <p:nvPr/>
        </p:nvSpPr>
        <p:spPr>
          <a:xfrm>
            <a:off x="0" y="0"/>
            <a:ext cx="12180888" cy="6858000"/>
          </a:xfrm>
          <a:prstGeom prst="rect">
            <a:avLst/>
          </a:prstGeom>
          <a:solidFill>
            <a:schemeClr val="bg1"/>
          </a:solidFill>
          <a:ln w="12700" cap="sq">
            <a:noFill/>
            <a:miter/>
          </a:ln>
        </p:spPr>
        <p:txBody>
          <a:bodyPr vert="horz" wrap="square" lIns="91440" tIns="45720" rIns="91440" bIns="45720" rtlCol="0" anchor="ctr"/>
          <a:lstStyle/>
          <a:p>
            <a:pPr algn="ctr">
              <a:lnSpc>
                <a:spcPct val="110000"/>
              </a:lnSpc>
            </a:pPr>
            <a:endParaRPr kumimoji="1" lang="zh-CN" altLang="en-US"/>
          </a:p>
        </p:txBody>
      </p:sp>
      <p:sp>
        <p:nvSpPr>
          <p:cNvPr id="3" name="标题 1"/>
          <p:cNvSpPr txBox="1"/>
          <p:nvPr/>
        </p:nvSpPr>
        <p:spPr>
          <a:xfrm>
            <a:off x="9958485" y="4617828"/>
            <a:ext cx="1595120" cy="523745"/>
          </a:xfrm>
          <a:prstGeom prst="round2DiagRect">
            <a:avLst>
              <a:gd name="adj1" fmla="val 28766"/>
              <a:gd name="adj2" fmla="val 0"/>
            </a:avLst>
          </a:prstGeom>
          <a:gradFill>
            <a:gsLst>
              <a:gs pos="0">
                <a:schemeClr val="accent1">
                  <a:lumMod val="60000"/>
                  <a:lumOff val="40000"/>
                </a:schemeClr>
              </a:gs>
              <a:gs pos="85000">
                <a:schemeClr val="accent1"/>
              </a:gs>
            </a:gsLst>
            <a:lin ang="5400000" scaled="0"/>
          </a:gradFill>
          <a:ln w="12700" cap="sq">
            <a:noFill/>
            <a:miter/>
          </a:ln>
        </p:spPr>
        <p:txBody>
          <a:bodyPr vert="horz" wrap="square" lIns="91440" tIns="45720" rIns="91440" bIns="45720" rtlCol="0" anchor="ctr"/>
          <a:lstStyle/>
          <a:p>
            <a:pPr algn="ctr">
              <a:lnSpc>
                <a:spcPct val="110000"/>
              </a:lnSpc>
            </a:pPr>
            <a:endParaRPr kumimoji="1" lang="zh-CN" altLang="en-US"/>
          </a:p>
        </p:txBody>
      </p:sp>
      <p:sp>
        <p:nvSpPr>
          <p:cNvPr id="4" name="标题 1"/>
          <p:cNvSpPr txBox="1"/>
          <p:nvPr/>
        </p:nvSpPr>
        <p:spPr>
          <a:xfrm>
            <a:off x="2460406" y="4617828"/>
            <a:ext cx="1595120" cy="523745"/>
          </a:xfrm>
          <a:prstGeom prst="round2DiagRect">
            <a:avLst>
              <a:gd name="adj1" fmla="val 28766"/>
              <a:gd name="adj2" fmla="val 0"/>
            </a:avLst>
          </a:prstGeom>
          <a:gradFill>
            <a:gsLst>
              <a:gs pos="0">
                <a:schemeClr val="accent1">
                  <a:lumMod val="60000"/>
                  <a:lumOff val="40000"/>
                </a:schemeClr>
              </a:gs>
              <a:gs pos="85000">
                <a:schemeClr val="accent1"/>
              </a:gs>
            </a:gsLst>
            <a:lin ang="5400000" scaled="0"/>
          </a:gradFill>
          <a:ln w="12700" cap="sq">
            <a:noFill/>
            <a:miter/>
          </a:ln>
        </p:spPr>
        <p:txBody>
          <a:bodyPr vert="horz" wrap="square" lIns="91440" tIns="45720" rIns="91440" bIns="45720" rtlCol="0" anchor="ctr"/>
          <a:lstStyle/>
          <a:p>
            <a:pPr algn="ctr">
              <a:lnSpc>
                <a:spcPct val="110000"/>
              </a:lnSpc>
            </a:pPr>
            <a:endParaRPr kumimoji="1" lang="zh-CN" altLang="en-US"/>
          </a:p>
        </p:txBody>
      </p:sp>
      <p:sp>
        <p:nvSpPr>
          <p:cNvPr id="5" name="标题 1"/>
          <p:cNvSpPr txBox="1"/>
          <p:nvPr/>
        </p:nvSpPr>
        <p:spPr>
          <a:xfrm>
            <a:off x="625695" y="2066219"/>
            <a:ext cx="3368872" cy="3014397"/>
          </a:xfrm>
          <a:prstGeom prst="roundRect">
            <a:avLst>
              <a:gd name="adj" fmla="val 5119"/>
            </a:avLst>
          </a:prstGeom>
          <a:solidFill>
            <a:schemeClr val="bg1"/>
          </a:solidFill>
          <a:ln w="12700" cap="sq">
            <a:noFill/>
            <a:miter/>
          </a:ln>
          <a:effectLst>
            <a:outerShdw blurRad="342900" sx="102000" sy="102000" algn="ctr" rotWithShape="0">
              <a:srgbClr val="000000">
                <a:alpha val="8000"/>
              </a:srgbClr>
            </a:outerShdw>
          </a:effectLst>
        </p:spPr>
        <p:txBody>
          <a:bodyPr vert="horz" wrap="square" lIns="91440" tIns="45720" rIns="91440" bIns="45720" rtlCol="0" anchor="ctr"/>
          <a:lstStyle/>
          <a:p>
            <a:pPr algn="ctr">
              <a:lnSpc>
                <a:spcPct val="110000"/>
              </a:lnSpc>
            </a:pPr>
            <a:endParaRPr kumimoji="1" lang="zh-CN" altLang="en-US"/>
          </a:p>
        </p:txBody>
      </p:sp>
      <p:sp>
        <p:nvSpPr>
          <p:cNvPr id="6" name="标题 1"/>
          <p:cNvSpPr txBox="1"/>
          <p:nvPr/>
        </p:nvSpPr>
        <p:spPr>
          <a:xfrm>
            <a:off x="856945" y="3079240"/>
            <a:ext cx="2906373" cy="1433978"/>
          </a:xfrm>
          <a:prstGeom prst="rect">
            <a:avLst/>
          </a:prstGeom>
          <a:noFill/>
          <a:ln>
            <a:noFill/>
          </a:ln>
        </p:spPr>
        <p:txBody>
          <a:bodyPr vert="horz" wrap="square" lIns="0" tIns="0" rIns="0" bIns="0" rtlCol="0" anchor="t"/>
          <a:lstStyle/>
          <a:p>
            <a:pPr algn="l">
              <a:lnSpc>
                <a:spcPct val="150000"/>
              </a:lnSpc>
            </a:pPr>
            <a:r>
              <a:rPr kumimoji="1" lang="en-US" altLang="zh-CN" sz="1400">
                <a:ln w="12700">
                  <a:noFill/>
                </a:ln>
                <a:solidFill>
                  <a:srgbClr val="262626">
                    <a:alpha val="100000"/>
                  </a:srgbClr>
                </a:solidFill>
                <a:latin typeface="Source Han Sans" panose="020B0400000000000000" charset="-122"/>
                <a:ea typeface="Source Han Sans" panose="020B0400000000000000" charset="-122"/>
                <a:cs typeface="Source Han Sans" panose="020B0400000000000000" charset="-122"/>
              </a:rPr>
              <a:t>FOB报价是卖方只负责货物装上船的费用，不包括运输费和保险费，适用于海运和内河运输。</a:t>
            </a:r>
            <a:endParaRPr kumimoji="1" lang="zh-CN" altLang="en-US"/>
          </a:p>
        </p:txBody>
      </p:sp>
      <p:sp>
        <p:nvSpPr>
          <p:cNvPr id="7" name="标题 1"/>
          <p:cNvSpPr txBox="1"/>
          <p:nvPr/>
        </p:nvSpPr>
        <p:spPr>
          <a:xfrm>
            <a:off x="2399447" y="2066219"/>
            <a:ext cx="1595120" cy="523745"/>
          </a:xfrm>
          <a:prstGeom prst="round2DiagRect">
            <a:avLst>
              <a:gd name="adj1" fmla="val 28766"/>
              <a:gd name="adj2" fmla="val 0"/>
            </a:avLst>
          </a:prstGeom>
          <a:gradFill>
            <a:gsLst>
              <a:gs pos="0">
                <a:schemeClr val="accent1">
                  <a:lumMod val="60000"/>
                  <a:lumOff val="40000"/>
                </a:schemeClr>
              </a:gs>
              <a:gs pos="85000">
                <a:schemeClr val="accent1"/>
              </a:gs>
            </a:gsLst>
            <a:lin ang="5400000" scaled="0"/>
          </a:gradFill>
          <a:ln w="12700" cap="sq">
            <a:noFill/>
            <a:miter/>
          </a:ln>
        </p:spPr>
        <p:txBody>
          <a:bodyPr vert="horz" wrap="square" lIns="91440" tIns="45720" rIns="91440" bIns="45720" rtlCol="0" anchor="ctr"/>
          <a:lstStyle/>
          <a:p>
            <a:pPr algn="ctr">
              <a:lnSpc>
                <a:spcPct val="110000"/>
              </a:lnSpc>
            </a:pPr>
            <a:r>
              <a:rPr kumimoji="1" lang="en-US" altLang="zh-CN" sz="2000">
                <a:ln w="12700">
                  <a:noFill/>
                </a:ln>
                <a:solidFill>
                  <a:srgbClr val="FFFFFF">
                    <a:alpha val="100000"/>
                  </a:srgbClr>
                </a:solidFill>
                <a:latin typeface="Source Han Sans" panose="020B0400000000000000" charset="-122"/>
                <a:ea typeface="Source Han Sans" panose="020B0400000000000000" charset="-122"/>
                <a:cs typeface="Source Han Sans" panose="020B0400000000000000" charset="-122"/>
              </a:rPr>
              <a:t>01</a:t>
            </a:r>
            <a:endParaRPr kumimoji="1" lang="zh-CN" altLang="en-US"/>
          </a:p>
        </p:txBody>
      </p:sp>
      <p:sp>
        <p:nvSpPr>
          <p:cNvPr id="8" name="标题 1"/>
          <p:cNvSpPr txBox="1"/>
          <p:nvPr/>
        </p:nvSpPr>
        <p:spPr>
          <a:xfrm>
            <a:off x="856945" y="2713165"/>
            <a:ext cx="2906373" cy="338554"/>
          </a:xfrm>
          <a:prstGeom prst="rect">
            <a:avLst/>
          </a:prstGeom>
          <a:noFill/>
          <a:ln>
            <a:noFill/>
          </a:ln>
        </p:spPr>
        <p:txBody>
          <a:bodyPr vert="horz" wrap="square" lIns="0" tIns="0" rIns="0" bIns="0" rtlCol="0" anchor="t"/>
          <a:lstStyle/>
          <a:p>
            <a:pPr algn="l">
              <a:lnSpc>
                <a:spcPct val="100000"/>
              </a:lnSpc>
            </a:pPr>
            <a:r>
              <a:rPr kumimoji="1" lang="en-US" altLang="zh-CN" sz="1600">
                <a:ln w="12700">
                  <a:noFill/>
                </a:ln>
                <a:solidFill>
                  <a:srgbClr val="265CEF">
                    <a:alpha val="100000"/>
                  </a:srgbClr>
                </a:solidFill>
                <a:latin typeface="Source Han Sans CN Bold" panose="020B0800000000000000" charset="-122"/>
                <a:ea typeface="Source Han Sans CN Bold" panose="020B0800000000000000" charset="-122"/>
                <a:cs typeface="Source Han Sans CN Bold" panose="020B0800000000000000" charset="-122"/>
              </a:rPr>
              <a:t>FOB报价</a:t>
            </a:r>
            <a:endParaRPr kumimoji="1" lang="zh-CN" altLang="en-US"/>
          </a:p>
        </p:txBody>
      </p:sp>
      <p:sp>
        <p:nvSpPr>
          <p:cNvPr id="9" name="标题 1"/>
          <p:cNvSpPr txBox="1"/>
          <p:nvPr/>
        </p:nvSpPr>
        <p:spPr>
          <a:xfrm>
            <a:off x="8115322" y="2066219"/>
            <a:ext cx="3368872" cy="3014397"/>
          </a:xfrm>
          <a:prstGeom prst="roundRect">
            <a:avLst>
              <a:gd name="adj" fmla="val 5119"/>
            </a:avLst>
          </a:prstGeom>
          <a:solidFill>
            <a:schemeClr val="bg1"/>
          </a:solidFill>
          <a:ln w="12700" cap="sq">
            <a:noFill/>
            <a:miter/>
          </a:ln>
          <a:effectLst>
            <a:outerShdw blurRad="342900" sx="102000" sy="102000" algn="ctr" rotWithShape="0">
              <a:srgbClr val="000000">
                <a:alpha val="8000"/>
              </a:srgbClr>
            </a:outerShdw>
          </a:effectLst>
        </p:spPr>
        <p:txBody>
          <a:bodyPr vert="horz" wrap="square" lIns="91440" tIns="45720" rIns="91440" bIns="45720" rtlCol="0" anchor="ctr"/>
          <a:lstStyle/>
          <a:p>
            <a:pPr algn="ctr">
              <a:lnSpc>
                <a:spcPct val="110000"/>
              </a:lnSpc>
            </a:pPr>
            <a:endParaRPr kumimoji="1" lang="zh-CN" altLang="en-US"/>
          </a:p>
        </p:txBody>
      </p:sp>
      <p:sp>
        <p:nvSpPr>
          <p:cNvPr id="10" name="标题 1"/>
          <p:cNvSpPr txBox="1"/>
          <p:nvPr/>
        </p:nvSpPr>
        <p:spPr>
          <a:xfrm>
            <a:off x="8346573" y="3079240"/>
            <a:ext cx="2906373" cy="1433978"/>
          </a:xfrm>
          <a:prstGeom prst="rect">
            <a:avLst/>
          </a:prstGeom>
          <a:noFill/>
          <a:ln>
            <a:noFill/>
          </a:ln>
        </p:spPr>
        <p:txBody>
          <a:bodyPr vert="horz" wrap="square" lIns="0" tIns="0" rIns="0" bIns="0" rtlCol="0" anchor="t"/>
          <a:lstStyle/>
          <a:p>
            <a:pPr algn="l">
              <a:lnSpc>
                <a:spcPct val="150000"/>
              </a:lnSpc>
            </a:pPr>
            <a:r>
              <a:rPr kumimoji="1" lang="en-US" altLang="zh-CN" sz="1400">
                <a:ln w="12700">
                  <a:noFill/>
                </a:ln>
                <a:solidFill>
                  <a:srgbClr val="262626">
                    <a:alpha val="100000"/>
                  </a:srgbClr>
                </a:solidFill>
                <a:latin typeface="Source Han Sans" panose="020B0400000000000000" charset="-122"/>
                <a:ea typeface="Source Han Sans" panose="020B0400000000000000" charset="-122"/>
                <a:cs typeface="Source Han Sans" panose="020B0400000000000000" charset="-122"/>
              </a:rPr>
              <a:t>FCA报价是卖方负责将货物交给承运人，不包括运输费和保险费，适用于各种运输方式。</a:t>
            </a:r>
            <a:endParaRPr kumimoji="1" lang="zh-CN" altLang="en-US"/>
          </a:p>
        </p:txBody>
      </p:sp>
      <p:sp>
        <p:nvSpPr>
          <p:cNvPr id="11" name="标题 1"/>
          <p:cNvSpPr txBox="1"/>
          <p:nvPr/>
        </p:nvSpPr>
        <p:spPr>
          <a:xfrm>
            <a:off x="9889075" y="2066219"/>
            <a:ext cx="1595120" cy="523745"/>
          </a:xfrm>
          <a:prstGeom prst="round2DiagRect">
            <a:avLst>
              <a:gd name="adj1" fmla="val 28766"/>
              <a:gd name="adj2" fmla="val 0"/>
            </a:avLst>
          </a:prstGeom>
          <a:gradFill>
            <a:gsLst>
              <a:gs pos="0">
                <a:schemeClr val="accent1">
                  <a:lumMod val="60000"/>
                  <a:lumOff val="40000"/>
                </a:schemeClr>
              </a:gs>
              <a:gs pos="85000">
                <a:schemeClr val="accent1"/>
              </a:gs>
            </a:gsLst>
            <a:lin ang="5400000" scaled="0"/>
          </a:gradFill>
          <a:ln w="12700" cap="sq">
            <a:noFill/>
            <a:miter/>
          </a:ln>
        </p:spPr>
        <p:txBody>
          <a:bodyPr vert="horz" wrap="square" lIns="91440" tIns="45720" rIns="91440" bIns="45720" rtlCol="0" anchor="ctr"/>
          <a:lstStyle/>
          <a:p>
            <a:pPr algn="ctr">
              <a:lnSpc>
                <a:spcPct val="110000"/>
              </a:lnSpc>
            </a:pPr>
            <a:r>
              <a:rPr kumimoji="1" lang="en-US" altLang="zh-CN" sz="2000">
                <a:ln w="12700">
                  <a:noFill/>
                </a:ln>
                <a:solidFill>
                  <a:srgbClr val="FFFFFF">
                    <a:alpha val="100000"/>
                  </a:srgbClr>
                </a:solidFill>
                <a:latin typeface="Source Han Sans" panose="020B0400000000000000" charset="-122"/>
                <a:ea typeface="Source Han Sans" panose="020B0400000000000000" charset="-122"/>
                <a:cs typeface="Source Han Sans" panose="020B0400000000000000" charset="-122"/>
              </a:rPr>
              <a:t>03</a:t>
            </a:r>
            <a:endParaRPr kumimoji="1" lang="zh-CN" altLang="en-US"/>
          </a:p>
        </p:txBody>
      </p:sp>
      <p:sp>
        <p:nvSpPr>
          <p:cNvPr id="12" name="标题 1"/>
          <p:cNvSpPr txBox="1"/>
          <p:nvPr/>
        </p:nvSpPr>
        <p:spPr>
          <a:xfrm>
            <a:off x="8346573" y="2738565"/>
            <a:ext cx="2906373" cy="338554"/>
          </a:xfrm>
          <a:prstGeom prst="rect">
            <a:avLst/>
          </a:prstGeom>
          <a:noFill/>
          <a:ln>
            <a:noFill/>
          </a:ln>
        </p:spPr>
        <p:txBody>
          <a:bodyPr vert="horz" wrap="square" lIns="0" tIns="0" rIns="0" bIns="0" rtlCol="0" anchor="t"/>
          <a:lstStyle/>
          <a:p>
            <a:pPr algn="l">
              <a:lnSpc>
                <a:spcPct val="100000"/>
              </a:lnSpc>
            </a:pPr>
            <a:r>
              <a:rPr kumimoji="1" lang="en-US" altLang="zh-CN" sz="1600">
                <a:ln w="12700">
                  <a:noFill/>
                </a:ln>
                <a:solidFill>
                  <a:srgbClr val="265CEF">
                    <a:alpha val="100000"/>
                  </a:srgbClr>
                </a:solidFill>
                <a:latin typeface="Source Han Sans CN Bold" panose="020B0800000000000000" charset="-122"/>
                <a:ea typeface="Source Han Sans CN Bold" panose="020B0800000000000000" charset="-122"/>
                <a:cs typeface="Source Han Sans CN Bold" panose="020B0800000000000000" charset="-122"/>
              </a:rPr>
              <a:t>FCA报价</a:t>
            </a:r>
            <a:endParaRPr kumimoji="1" lang="zh-CN" altLang="en-US"/>
          </a:p>
        </p:txBody>
      </p:sp>
      <p:sp>
        <p:nvSpPr>
          <p:cNvPr id="13" name="标题 1"/>
          <p:cNvSpPr txBox="1"/>
          <p:nvPr/>
        </p:nvSpPr>
        <p:spPr>
          <a:xfrm>
            <a:off x="4370509" y="1671991"/>
            <a:ext cx="3368872" cy="3408625"/>
          </a:xfrm>
          <a:prstGeom prst="roundRect">
            <a:avLst>
              <a:gd name="adj" fmla="val 5119"/>
            </a:avLst>
          </a:prstGeom>
          <a:gradFill>
            <a:gsLst>
              <a:gs pos="0">
                <a:schemeClr val="accent1">
                  <a:lumMod val="60000"/>
                  <a:lumOff val="40000"/>
                </a:schemeClr>
              </a:gs>
              <a:gs pos="85000">
                <a:schemeClr val="accent1"/>
              </a:gs>
            </a:gsLst>
            <a:lin ang="5400000" scaled="0"/>
          </a:gradFill>
          <a:ln w="12700" cap="sq">
            <a:noFill/>
            <a:miter/>
          </a:ln>
        </p:spPr>
        <p:txBody>
          <a:bodyPr vert="horz" wrap="square" lIns="91440" tIns="45720" rIns="91440" bIns="45720" rtlCol="0" anchor="ctr"/>
          <a:lstStyle/>
          <a:p>
            <a:pPr algn="ctr">
              <a:lnSpc>
                <a:spcPct val="110000"/>
              </a:lnSpc>
            </a:pPr>
            <a:endParaRPr kumimoji="1" lang="zh-CN" altLang="en-US"/>
          </a:p>
        </p:txBody>
      </p:sp>
      <p:sp>
        <p:nvSpPr>
          <p:cNvPr id="14" name="标题 1"/>
          <p:cNvSpPr txBox="1"/>
          <p:nvPr/>
        </p:nvSpPr>
        <p:spPr>
          <a:xfrm>
            <a:off x="4601759" y="2685013"/>
            <a:ext cx="2906373" cy="1433978"/>
          </a:xfrm>
          <a:prstGeom prst="rect">
            <a:avLst/>
          </a:prstGeom>
          <a:noFill/>
          <a:ln>
            <a:noFill/>
          </a:ln>
        </p:spPr>
        <p:txBody>
          <a:bodyPr vert="horz" wrap="square" lIns="0" tIns="0" rIns="0" bIns="0" rtlCol="0" anchor="t"/>
          <a:lstStyle/>
          <a:p>
            <a:pPr algn="l">
              <a:lnSpc>
                <a:spcPct val="150000"/>
              </a:lnSpc>
            </a:pPr>
            <a:r>
              <a:rPr kumimoji="1" lang="en-US" altLang="zh-CN" sz="1400">
                <a:ln w="12700">
                  <a:noFill/>
                </a:ln>
                <a:solidFill>
                  <a:srgbClr val="FFFFFF">
                    <a:alpha val="100000"/>
                  </a:srgbClr>
                </a:solidFill>
                <a:latin typeface="Source Han Sans" panose="020B0400000000000000" charset="-122"/>
                <a:ea typeface="Source Han Sans" panose="020B0400000000000000" charset="-122"/>
                <a:cs typeface="Source Han Sans" panose="020B0400000000000000" charset="-122"/>
              </a:rPr>
              <a:t>CIF报价是卖方负责货物装上船，并支付货物到达目的港的运费和保险费，适用于海运和内河运输。</a:t>
            </a:r>
            <a:endParaRPr kumimoji="1" lang="zh-CN" altLang="en-US"/>
          </a:p>
        </p:txBody>
      </p:sp>
      <p:sp>
        <p:nvSpPr>
          <p:cNvPr id="15" name="标题 1"/>
          <p:cNvSpPr txBox="1"/>
          <p:nvPr/>
        </p:nvSpPr>
        <p:spPr>
          <a:xfrm>
            <a:off x="6144261" y="1671992"/>
            <a:ext cx="1595120" cy="523745"/>
          </a:xfrm>
          <a:prstGeom prst="round2DiagRect">
            <a:avLst>
              <a:gd name="adj1" fmla="val 28766"/>
              <a:gd name="adj2" fmla="val 0"/>
            </a:avLst>
          </a:prstGeom>
          <a:gradFill>
            <a:gsLst>
              <a:gs pos="0">
                <a:schemeClr val="accent1">
                  <a:lumMod val="20000"/>
                  <a:lumOff val="80000"/>
                </a:schemeClr>
              </a:gs>
              <a:gs pos="100000">
                <a:schemeClr val="accent1">
                  <a:lumMod val="40000"/>
                  <a:lumOff val="60000"/>
                </a:schemeClr>
              </a:gs>
            </a:gsLst>
            <a:lin ang="5400000" scaled="0"/>
          </a:gradFill>
          <a:ln w="12700" cap="sq">
            <a:noFill/>
            <a:miter/>
          </a:ln>
        </p:spPr>
        <p:txBody>
          <a:bodyPr vert="horz" wrap="square" lIns="91440" tIns="45720" rIns="91440" bIns="45720" rtlCol="0" anchor="ctr"/>
          <a:lstStyle/>
          <a:p>
            <a:pPr algn="ctr">
              <a:lnSpc>
                <a:spcPct val="110000"/>
              </a:lnSpc>
            </a:pPr>
            <a:r>
              <a:rPr kumimoji="1" lang="en-US" altLang="zh-CN" sz="2000">
                <a:ln w="12700">
                  <a:noFill/>
                </a:ln>
                <a:solidFill>
                  <a:srgbClr val="0E3EC1">
                    <a:alpha val="100000"/>
                  </a:srgbClr>
                </a:solidFill>
                <a:latin typeface="Source Han Sans" panose="020B0400000000000000" charset="-122"/>
                <a:ea typeface="Source Han Sans" panose="020B0400000000000000" charset="-122"/>
                <a:cs typeface="Source Han Sans" panose="020B0400000000000000" charset="-122"/>
              </a:rPr>
              <a:t>02</a:t>
            </a:r>
            <a:endParaRPr kumimoji="1" lang="zh-CN" altLang="en-US"/>
          </a:p>
        </p:txBody>
      </p:sp>
      <p:sp>
        <p:nvSpPr>
          <p:cNvPr id="16" name="标题 1"/>
          <p:cNvSpPr txBox="1"/>
          <p:nvPr/>
        </p:nvSpPr>
        <p:spPr>
          <a:xfrm>
            <a:off x="4601759" y="2318938"/>
            <a:ext cx="2906373" cy="338554"/>
          </a:xfrm>
          <a:prstGeom prst="rect">
            <a:avLst/>
          </a:prstGeom>
          <a:noFill/>
          <a:ln>
            <a:noFill/>
          </a:ln>
        </p:spPr>
        <p:txBody>
          <a:bodyPr vert="horz" wrap="square" lIns="0" tIns="0" rIns="0" bIns="0" rtlCol="0" anchor="t"/>
          <a:lstStyle/>
          <a:p>
            <a:pPr algn="l">
              <a:lnSpc>
                <a:spcPct val="100000"/>
              </a:lnSpc>
            </a:pPr>
            <a:r>
              <a:rPr kumimoji="1" lang="en-US" altLang="zh-CN" sz="1600">
                <a:ln w="12700">
                  <a:noFill/>
                </a:ln>
                <a:solidFill>
                  <a:srgbClr val="FFFFFF">
                    <a:alpha val="100000"/>
                  </a:srgbClr>
                </a:solidFill>
                <a:latin typeface="Source Han Sans CN Bold" panose="020B0800000000000000" charset="-122"/>
                <a:ea typeface="Source Han Sans CN Bold" panose="020B0800000000000000" charset="-122"/>
                <a:cs typeface="Source Han Sans CN Bold" panose="020B0800000000000000" charset="-122"/>
              </a:rPr>
              <a:t>CIF报价</a:t>
            </a:r>
            <a:endParaRPr kumimoji="1" lang="zh-CN" altLang="en-US"/>
          </a:p>
        </p:txBody>
      </p:sp>
      <p:sp>
        <p:nvSpPr>
          <p:cNvPr id="17" name="标题 1"/>
          <p:cNvSpPr txBox="1"/>
          <p:nvPr/>
        </p:nvSpPr>
        <p:spPr>
          <a:xfrm rot="10800000">
            <a:off x="11081836" y="4643845"/>
            <a:ext cx="326575" cy="326575"/>
          </a:xfrm>
          <a:custGeom>
            <a:avLst/>
            <a:gdLst>
              <a:gd name="connsiteX0" fmla="*/ 504933 w 1009867"/>
              <a:gd name="connsiteY0" fmla="*/ 1009867 h 1009867"/>
              <a:gd name="connsiteX1" fmla="*/ 504934 w 1009867"/>
              <a:gd name="connsiteY1" fmla="*/ 1009866 h 1009867"/>
              <a:gd name="connsiteX2" fmla="*/ 373440 w 1009867"/>
              <a:gd name="connsiteY2" fmla="*/ 878372 h 1009867"/>
              <a:gd name="connsiteX3" fmla="*/ 373440 w 1009867"/>
              <a:gd name="connsiteY3" fmla="*/ 636427 h 1009867"/>
              <a:gd name="connsiteX4" fmla="*/ 131494 w 1009867"/>
              <a:gd name="connsiteY4" fmla="*/ 636427 h 1009867"/>
              <a:gd name="connsiteX5" fmla="*/ 0 w 1009867"/>
              <a:gd name="connsiteY5" fmla="*/ 504933 h 1009867"/>
              <a:gd name="connsiteX6" fmla="*/ 131494 w 1009867"/>
              <a:gd name="connsiteY6" fmla="*/ 373439 h 1009867"/>
              <a:gd name="connsiteX7" fmla="*/ 373440 w 1009867"/>
              <a:gd name="connsiteY7" fmla="*/ 373439 h 1009867"/>
              <a:gd name="connsiteX8" fmla="*/ 373440 w 1009867"/>
              <a:gd name="connsiteY8" fmla="*/ 131494 h 1009867"/>
              <a:gd name="connsiteX9" fmla="*/ 504934 w 1009867"/>
              <a:gd name="connsiteY9" fmla="*/ 0 h 1009867"/>
              <a:gd name="connsiteX10" fmla="*/ 636428 w 1009867"/>
              <a:gd name="connsiteY10" fmla="*/ 131494 h 1009867"/>
              <a:gd name="connsiteX11" fmla="*/ 636428 w 1009867"/>
              <a:gd name="connsiteY11" fmla="*/ 373439 h 1009867"/>
              <a:gd name="connsiteX12" fmla="*/ 878373 w 1009867"/>
              <a:gd name="connsiteY12" fmla="*/ 373440 h 1009867"/>
              <a:gd name="connsiteX13" fmla="*/ 1009867 w 1009867"/>
              <a:gd name="connsiteY13" fmla="*/ 504934 h 1009867"/>
              <a:gd name="connsiteX14" fmla="*/ 1009866 w 1009867"/>
              <a:gd name="connsiteY14" fmla="*/ 504933 h 1009867"/>
              <a:gd name="connsiteX15" fmla="*/ 878372 w 1009867"/>
              <a:gd name="connsiteY15" fmla="*/ 636427 h 1009867"/>
              <a:gd name="connsiteX16" fmla="*/ 636428 w 1009867"/>
              <a:gd name="connsiteY16" fmla="*/ 636427 h 1009867"/>
              <a:gd name="connsiteX17" fmla="*/ 636427 w 1009867"/>
              <a:gd name="connsiteY17" fmla="*/ 878373 h 1009867"/>
              <a:gd name="connsiteX18" fmla="*/ 504933 w 1009867"/>
              <a:gd name="connsiteY18" fmla="*/ 1009867 h 1009867"/>
            </a:gdLst>
            <a:ahLst/>
            <a:cxnLst/>
            <a:rect l="l" t="t" r="r" b="b"/>
            <a:pathLst>
              <a:path w="1009867" h="1009867">
                <a:moveTo>
                  <a:pt x="504933" y="1009867"/>
                </a:moveTo>
                <a:lnTo>
                  <a:pt x="504934" y="1009866"/>
                </a:lnTo>
                <a:cubicBezTo>
                  <a:pt x="432312" y="1009866"/>
                  <a:pt x="373440" y="950994"/>
                  <a:pt x="373440" y="878372"/>
                </a:cubicBezTo>
                <a:lnTo>
                  <a:pt x="373440" y="636427"/>
                </a:lnTo>
                <a:lnTo>
                  <a:pt x="131494" y="636427"/>
                </a:lnTo>
                <a:cubicBezTo>
                  <a:pt x="58872" y="636427"/>
                  <a:pt x="0" y="577555"/>
                  <a:pt x="0" y="504933"/>
                </a:cubicBezTo>
                <a:cubicBezTo>
                  <a:pt x="0" y="432311"/>
                  <a:pt x="58872" y="373439"/>
                  <a:pt x="131494" y="373439"/>
                </a:cubicBezTo>
                <a:lnTo>
                  <a:pt x="373440" y="373439"/>
                </a:lnTo>
                <a:lnTo>
                  <a:pt x="373440" y="131494"/>
                </a:lnTo>
                <a:cubicBezTo>
                  <a:pt x="373440" y="58872"/>
                  <a:pt x="432312" y="0"/>
                  <a:pt x="504934" y="0"/>
                </a:cubicBezTo>
                <a:cubicBezTo>
                  <a:pt x="577556" y="0"/>
                  <a:pt x="636428" y="58872"/>
                  <a:pt x="636428" y="131494"/>
                </a:cubicBezTo>
                <a:lnTo>
                  <a:pt x="636428" y="373439"/>
                </a:lnTo>
                <a:lnTo>
                  <a:pt x="878373" y="373440"/>
                </a:lnTo>
                <a:cubicBezTo>
                  <a:pt x="950995" y="373440"/>
                  <a:pt x="1009867" y="432312"/>
                  <a:pt x="1009867" y="504934"/>
                </a:cubicBezTo>
                <a:lnTo>
                  <a:pt x="1009866" y="504933"/>
                </a:lnTo>
                <a:cubicBezTo>
                  <a:pt x="1009866" y="577555"/>
                  <a:pt x="950994" y="636427"/>
                  <a:pt x="878372" y="636427"/>
                </a:cubicBezTo>
                <a:lnTo>
                  <a:pt x="636428" y="636427"/>
                </a:lnTo>
                <a:lnTo>
                  <a:pt x="636427" y="878373"/>
                </a:lnTo>
                <a:cubicBezTo>
                  <a:pt x="636427" y="950995"/>
                  <a:pt x="577555" y="1009867"/>
                  <a:pt x="504933" y="1009867"/>
                </a:cubicBezTo>
                <a:close/>
              </a:path>
            </a:pathLst>
          </a:custGeom>
          <a:solidFill>
            <a:schemeClr val="accent1">
              <a:lumMod val="20000"/>
              <a:lumOff val="80000"/>
            </a:schemeClr>
          </a:solidFill>
          <a:ln w="12700" cap="sq">
            <a:noFill/>
            <a:miter/>
          </a:ln>
        </p:spPr>
        <p:txBody>
          <a:bodyPr vert="horz" wrap="square" lIns="91440" tIns="45720" rIns="91440" bIns="45720" rtlCol="0" anchor="ctr"/>
          <a:lstStyle/>
          <a:p>
            <a:pPr algn="ctr">
              <a:lnSpc>
                <a:spcPct val="110000"/>
              </a:lnSpc>
            </a:pPr>
            <a:endParaRPr kumimoji="1" lang="zh-CN" altLang="en-US"/>
          </a:p>
        </p:txBody>
      </p:sp>
      <p:sp>
        <p:nvSpPr>
          <p:cNvPr id="18" name="标题 1"/>
          <p:cNvSpPr txBox="1"/>
          <p:nvPr/>
        </p:nvSpPr>
        <p:spPr>
          <a:xfrm rot="10800000">
            <a:off x="3592465" y="4643845"/>
            <a:ext cx="326575" cy="326575"/>
          </a:xfrm>
          <a:custGeom>
            <a:avLst/>
            <a:gdLst>
              <a:gd name="connsiteX0" fmla="*/ 504933 w 1009867"/>
              <a:gd name="connsiteY0" fmla="*/ 1009867 h 1009867"/>
              <a:gd name="connsiteX1" fmla="*/ 504934 w 1009867"/>
              <a:gd name="connsiteY1" fmla="*/ 1009866 h 1009867"/>
              <a:gd name="connsiteX2" fmla="*/ 373440 w 1009867"/>
              <a:gd name="connsiteY2" fmla="*/ 878372 h 1009867"/>
              <a:gd name="connsiteX3" fmla="*/ 373440 w 1009867"/>
              <a:gd name="connsiteY3" fmla="*/ 636427 h 1009867"/>
              <a:gd name="connsiteX4" fmla="*/ 131494 w 1009867"/>
              <a:gd name="connsiteY4" fmla="*/ 636427 h 1009867"/>
              <a:gd name="connsiteX5" fmla="*/ 0 w 1009867"/>
              <a:gd name="connsiteY5" fmla="*/ 504933 h 1009867"/>
              <a:gd name="connsiteX6" fmla="*/ 131494 w 1009867"/>
              <a:gd name="connsiteY6" fmla="*/ 373439 h 1009867"/>
              <a:gd name="connsiteX7" fmla="*/ 373440 w 1009867"/>
              <a:gd name="connsiteY7" fmla="*/ 373439 h 1009867"/>
              <a:gd name="connsiteX8" fmla="*/ 373440 w 1009867"/>
              <a:gd name="connsiteY8" fmla="*/ 131494 h 1009867"/>
              <a:gd name="connsiteX9" fmla="*/ 504934 w 1009867"/>
              <a:gd name="connsiteY9" fmla="*/ 0 h 1009867"/>
              <a:gd name="connsiteX10" fmla="*/ 636428 w 1009867"/>
              <a:gd name="connsiteY10" fmla="*/ 131494 h 1009867"/>
              <a:gd name="connsiteX11" fmla="*/ 636428 w 1009867"/>
              <a:gd name="connsiteY11" fmla="*/ 373439 h 1009867"/>
              <a:gd name="connsiteX12" fmla="*/ 878373 w 1009867"/>
              <a:gd name="connsiteY12" fmla="*/ 373440 h 1009867"/>
              <a:gd name="connsiteX13" fmla="*/ 1009867 w 1009867"/>
              <a:gd name="connsiteY13" fmla="*/ 504934 h 1009867"/>
              <a:gd name="connsiteX14" fmla="*/ 1009866 w 1009867"/>
              <a:gd name="connsiteY14" fmla="*/ 504933 h 1009867"/>
              <a:gd name="connsiteX15" fmla="*/ 878372 w 1009867"/>
              <a:gd name="connsiteY15" fmla="*/ 636427 h 1009867"/>
              <a:gd name="connsiteX16" fmla="*/ 636428 w 1009867"/>
              <a:gd name="connsiteY16" fmla="*/ 636427 h 1009867"/>
              <a:gd name="connsiteX17" fmla="*/ 636427 w 1009867"/>
              <a:gd name="connsiteY17" fmla="*/ 878373 h 1009867"/>
              <a:gd name="connsiteX18" fmla="*/ 504933 w 1009867"/>
              <a:gd name="connsiteY18" fmla="*/ 1009867 h 1009867"/>
            </a:gdLst>
            <a:ahLst/>
            <a:cxnLst/>
            <a:rect l="l" t="t" r="r" b="b"/>
            <a:pathLst>
              <a:path w="1009867" h="1009867">
                <a:moveTo>
                  <a:pt x="504933" y="1009867"/>
                </a:moveTo>
                <a:lnTo>
                  <a:pt x="504934" y="1009866"/>
                </a:lnTo>
                <a:cubicBezTo>
                  <a:pt x="432312" y="1009866"/>
                  <a:pt x="373440" y="950994"/>
                  <a:pt x="373440" y="878372"/>
                </a:cubicBezTo>
                <a:lnTo>
                  <a:pt x="373440" y="636427"/>
                </a:lnTo>
                <a:lnTo>
                  <a:pt x="131494" y="636427"/>
                </a:lnTo>
                <a:cubicBezTo>
                  <a:pt x="58872" y="636427"/>
                  <a:pt x="0" y="577555"/>
                  <a:pt x="0" y="504933"/>
                </a:cubicBezTo>
                <a:cubicBezTo>
                  <a:pt x="0" y="432311"/>
                  <a:pt x="58872" y="373439"/>
                  <a:pt x="131494" y="373439"/>
                </a:cubicBezTo>
                <a:lnTo>
                  <a:pt x="373440" y="373439"/>
                </a:lnTo>
                <a:lnTo>
                  <a:pt x="373440" y="131494"/>
                </a:lnTo>
                <a:cubicBezTo>
                  <a:pt x="373440" y="58872"/>
                  <a:pt x="432312" y="0"/>
                  <a:pt x="504934" y="0"/>
                </a:cubicBezTo>
                <a:cubicBezTo>
                  <a:pt x="577556" y="0"/>
                  <a:pt x="636428" y="58872"/>
                  <a:pt x="636428" y="131494"/>
                </a:cubicBezTo>
                <a:lnTo>
                  <a:pt x="636428" y="373439"/>
                </a:lnTo>
                <a:lnTo>
                  <a:pt x="878373" y="373440"/>
                </a:lnTo>
                <a:cubicBezTo>
                  <a:pt x="950995" y="373440"/>
                  <a:pt x="1009867" y="432312"/>
                  <a:pt x="1009867" y="504934"/>
                </a:cubicBezTo>
                <a:lnTo>
                  <a:pt x="1009866" y="504933"/>
                </a:lnTo>
                <a:cubicBezTo>
                  <a:pt x="1009866" y="577555"/>
                  <a:pt x="950994" y="636427"/>
                  <a:pt x="878372" y="636427"/>
                </a:cubicBezTo>
                <a:lnTo>
                  <a:pt x="636428" y="636427"/>
                </a:lnTo>
                <a:lnTo>
                  <a:pt x="636427" y="878373"/>
                </a:lnTo>
                <a:cubicBezTo>
                  <a:pt x="636427" y="950995"/>
                  <a:pt x="577555" y="1009867"/>
                  <a:pt x="504933" y="1009867"/>
                </a:cubicBezTo>
                <a:close/>
              </a:path>
            </a:pathLst>
          </a:custGeom>
          <a:solidFill>
            <a:schemeClr val="accent1">
              <a:lumMod val="20000"/>
              <a:lumOff val="80000"/>
            </a:schemeClr>
          </a:solidFill>
          <a:ln w="12700" cap="sq">
            <a:noFill/>
            <a:miter/>
          </a:ln>
        </p:spPr>
        <p:txBody>
          <a:bodyPr vert="horz" wrap="square" lIns="91440" tIns="45720" rIns="91440" bIns="45720" rtlCol="0" anchor="ctr"/>
          <a:lstStyle/>
          <a:p>
            <a:pPr algn="ctr">
              <a:lnSpc>
                <a:spcPct val="110000"/>
              </a:lnSpc>
            </a:pPr>
            <a:endParaRPr kumimoji="1" lang="zh-CN" altLang="en-US"/>
          </a:p>
        </p:txBody>
      </p:sp>
      <p:sp>
        <p:nvSpPr>
          <p:cNvPr id="19" name="标题 1"/>
          <p:cNvSpPr txBox="1"/>
          <p:nvPr/>
        </p:nvSpPr>
        <p:spPr>
          <a:xfrm rot="10800000">
            <a:off x="7337150" y="4643845"/>
            <a:ext cx="326575" cy="326575"/>
          </a:xfrm>
          <a:custGeom>
            <a:avLst/>
            <a:gdLst>
              <a:gd name="connsiteX0" fmla="*/ 504933 w 1009867"/>
              <a:gd name="connsiteY0" fmla="*/ 1009867 h 1009867"/>
              <a:gd name="connsiteX1" fmla="*/ 504934 w 1009867"/>
              <a:gd name="connsiteY1" fmla="*/ 1009866 h 1009867"/>
              <a:gd name="connsiteX2" fmla="*/ 373440 w 1009867"/>
              <a:gd name="connsiteY2" fmla="*/ 878372 h 1009867"/>
              <a:gd name="connsiteX3" fmla="*/ 373440 w 1009867"/>
              <a:gd name="connsiteY3" fmla="*/ 636427 h 1009867"/>
              <a:gd name="connsiteX4" fmla="*/ 131494 w 1009867"/>
              <a:gd name="connsiteY4" fmla="*/ 636427 h 1009867"/>
              <a:gd name="connsiteX5" fmla="*/ 0 w 1009867"/>
              <a:gd name="connsiteY5" fmla="*/ 504933 h 1009867"/>
              <a:gd name="connsiteX6" fmla="*/ 131494 w 1009867"/>
              <a:gd name="connsiteY6" fmla="*/ 373439 h 1009867"/>
              <a:gd name="connsiteX7" fmla="*/ 373440 w 1009867"/>
              <a:gd name="connsiteY7" fmla="*/ 373439 h 1009867"/>
              <a:gd name="connsiteX8" fmla="*/ 373440 w 1009867"/>
              <a:gd name="connsiteY8" fmla="*/ 131494 h 1009867"/>
              <a:gd name="connsiteX9" fmla="*/ 504934 w 1009867"/>
              <a:gd name="connsiteY9" fmla="*/ 0 h 1009867"/>
              <a:gd name="connsiteX10" fmla="*/ 636428 w 1009867"/>
              <a:gd name="connsiteY10" fmla="*/ 131494 h 1009867"/>
              <a:gd name="connsiteX11" fmla="*/ 636428 w 1009867"/>
              <a:gd name="connsiteY11" fmla="*/ 373439 h 1009867"/>
              <a:gd name="connsiteX12" fmla="*/ 878373 w 1009867"/>
              <a:gd name="connsiteY12" fmla="*/ 373440 h 1009867"/>
              <a:gd name="connsiteX13" fmla="*/ 1009867 w 1009867"/>
              <a:gd name="connsiteY13" fmla="*/ 504934 h 1009867"/>
              <a:gd name="connsiteX14" fmla="*/ 1009866 w 1009867"/>
              <a:gd name="connsiteY14" fmla="*/ 504933 h 1009867"/>
              <a:gd name="connsiteX15" fmla="*/ 878372 w 1009867"/>
              <a:gd name="connsiteY15" fmla="*/ 636427 h 1009867"/>
              <a:gd name="connsiteX16" fmla="*/ 636428 w 1009867"/>
              <a:gd name="connsiteY16" fmla="*/ 636427 h 1009867"/>
              <a:gd name="connsiteX17" fmla="*/ 636427 w 1009867"/>
              <a:gd name="connsiteY17" fmla="*/ 878373 h 1009867"/>
              <a:gd name="connsiteX18" fmla="*/ 504933 w 1009867"/>
              <a:gd name="connsiteY18" fmla="*/ 1009867 h 1009867"/>
            </a:gdLst>
            <a:ahLst/>
            <a:cxnLst/>
            <a:rect l="l" t="t" r="r" b="b"/>
            <a:pathLst>
              <a:path w="1009867" h="1009867">
                <a:moveTo>
                  <a:pt x="504933" y="1009867"/>
                </a:moveTo>
                <a:lnTo>
                  <a:pt x="504934" y="1009866"/>
                </a:lnTo>
                <a:cubicBezTo>
                  <a:pt x="432312" y="1009866"/>
                  <a:pt x="373440" y="950994"/>
                  <a:pt x="373440" y="878372"/>
                </a:cubicBezTo>
                <a:lnTo>
                  <a:pt x="373440" y="636427"/>
                </a:lnTo>
                <a:lnTo>
                  <a:pt x="131494" y="636427"/>
                </a:lnTo>
                <a:cubicBezTo>
                  <a:pt x="58872" y="636427"/>
                  <a:pt x="0" y="577555"/>
                  <a:pt x="0" y="504933"/>
                </a:cubicBezTo>
                <a:cubicBezTo>
                  <a:pt x="0" y="432311"/>
                  <a:pt x="58872" y="373439"/>
                  <a:pt x="131494" y="373439"/>
                </a:cubicBezTo>
                <a:lnTo>
                  <a:pt x="373440" y="373439"/>
                </a:lnTo>
                <a:lnTo>
                  <a:pt x="373440" y="131494"/>
                </a:lnTo>
                <a:cubicBezTo>
                  <a:pt x="373440" y="58872"/>
                  <a:pt x="432312" y="0"/>
                  <a:pt x="504934" y="0"/>
                </a:cubicBezTo>
                <a:cubicBezTo>
                  <a:pt x="577556" y="0"/>
                  <a:pt x="636428" y="58872"/>
                  <a:pt x="636428" y="131494"/>
                </a:cubicBezTo>
                <a:lnTo>
                  <a:pt x="636428" y="373439"/>
                </a:lnTo>
                <a:lnTo>
                  <a:pt x="878373" y="373440"/>
                </a:lnTo>
                <a:cubicBezTo>
                  <a:pt x="950995" y="373440"/>
                  <a:pt x="1009867" y="432312"/>
                  <a:pt x="1009867" y="504934"/>
                </a:cubicBezTo>
                <a:lnTo>
                  <a:pt x="1009866" y="504933"/>
                </a:lnTo>
                <a:cubicBezTo>
                  <a:pt x="1009866" y="577555"/>
                  <a:pt x="950994" y="636427"/>
                  <a:pt x="878372" y="636427"/>
                </a:cubicBezTo>
                <a:lnTo>
                  <a:pt x="636428" y="636427"/>
                </a:lnTo>
                <a:lnTo>
                  <a:pt x="636427" y="878373"/>
                </a:lnTo>
                <a:cubicBezTo>
                  <a:pt x="636427" y="950995"/>
                  <a:pt x="577555" y="1009867"/>
                  <a:pt x="504933" y="1009867"/>
                </a:cubicBezTo>
                <a:close/>
              </a:path>
            </a:pathLst>
          </a:custGeom>
          <a:solidFill>
            <a:schemeClr val="accent1">
              <a:lumMod val="75000"/>
              <a:alpha val="37000"/>
            </a:schemeClr>
          </a:solidFill>
          <a:ln w="12700" cap="sq">
            <a:noFill/>
            <a:miter/>
          </a:ln>
        </p:spPr>
        <p:txBody>
          <a:bodyPr vert="horz" wrap="square" lIns="91440" tIns="45720" rIns="91440" bIns="45720" rtlCol="0" anchor="ctr"/>
          <a:lstStyle/>
          <a:p>
            <a:pPr algn="ctr">
              <a:lnSpc>
                <a:spcPct val="110000"/>
              </a:lnSpc>
            </a:pPr>
            <a:endParaRPr kumimoji="1" lang="zh-CN" altLang="en-US"/>
          </a:p>
        </p:txBody>
      </p:sp>
      <p:sp>
        <p:nvSpPr>
          <p:cNvPr id="20" name="标题 1"/>
          <p:cNvSpPr txBox="1"/>
          <p:nvPr/>
        </p:nvSpPr>
        <p:spPr>
          <a:xfrm>
            <a:off x="278800" y="246413"/>
            <a:ext cx="9379603" cy="720000"/>
          </a:xfrm>
          <a:prstGeom prst="rect">
            <a:avLst/>
          </a:prstGeom>
          <a:solidFill>
            <a:schemeClr val="bg1"/>
          </a:solidFill>
          <a:ln w="12700" cap="sq">
            <a:noFill/>
            <a:miter/>
          </a:ln>
          <a:effectLst>
            <a:outerShdw blurRad="165100" sx="102000" sy="102000" algn="ctr" rotWithShape="0">
              <a:srgbClr val="000000">
                <a:alpha val="10000"/>
              </a:srgbClr>
            </a:outerShdw>
          </a:effectLst>
        </p:spPr>
        <p:txBody>
          <a:bodyPr vert="horz" wrap="square" lIns="91440" tIns="45720" rIns="91440" bIns="45720" rtlCol="0" anchor="ctr"/>
          <a:lstStyle/>
          <a:p>
            <a:pPr algn="ctr">
              <a:lnSpc>
                <a:spcPct val="110000"/>
              </a:lnSpc>
            </a:pPr>
            <a:endParaRPr kumimoji="1" lang="zh-CN" altLang="en-US"/>
          </a:p>
        </p:txBody>
      </p:sp>
      <p:sp>
        <p:nvSpPr>
          <p:cNvPr id="21" name="标题 1"/>
          <p:cNvSpPr txBox="1"/>
          <p:nvPr/>
        </p:nvSpPr>
        <p:spPr>
          <a:xfrm>
            <a:off x="561368" y="380389"/>
            <a:ext cx="8060758" cy="461665"/>
          </a:xfrm>
          <a:prstGeom prst="rect">
            <a:avLst/>
          </a:prstGeom>
          <a:noFill/>
          <a:ln cap="sq">
            <a:noFill/>
          </a:ln>
        </p:spPr>
        <p:txBody>
          <a:bodyPr vert="horz" wrap="square" lIns="91440" tIns="45720" rIns="91440" bIns="45720" rtlCol="0" anchor="t"/>
          <a:lstStyle/>
          <a:p>
            <a:pPr algn="l">
              <a:lnSpc>
                <a:spcPct val="110000"/>
              </a:lnSpc>
            </a:pPr>
            <a:r>
              <a:rPr kumimoji="1" lang="en-US" altLang="zh-CN" sz="2400">
                <a:ln w="12700">
                  <a:noFill/>
                </a:ln>
                <a:solidFill>
                  <a:srgbClr val="000000">
                    <a:alpha val="100000"/>
                  </a:srgbClr>
                </a:solidFill>
                <a:latin typeface="Source Han Sans CN Bold" panose="020B0800000000000000" charset="-122"/>
                <a:ea typeface="Source Han Sans CN Bold" panose="020B0800000000000000" charset="-122"/>
                <a:cs typeface="Source Han Sans CN Bold" panose="020B0800000000000000" charset="-122"/>
              </a:rPr>
              <a:t>报价方法</a:t>
            </a:r>
            <a:endParaRPr kumimoji="1" lang="zh-CN" altLang="en-US"/>
          </a:p>
        </p:txBody>
      </p:sp>
      <p:sp>
        <p:nvSpPr>
          <p:cNvPr id="22" name="标题 1"/>
          <p:cNvSpPr txBox="1"/>
          <p:nvPr/>
        </p:nvSpPr>
        <p:spPr>
          <a:xfrm>
            <a:off x="272243" y="225304"/>
            <a:ext cx="257347" cy="517646"/>
          </a:xfrm>
          <a:prstGeom prst="rect">
            <a:avLst/>
          </a:prstGeom>
          <a:solidFill>
            <a:schemeClr val="accent1"/>
          </a:solidFill>
          <a:ln w="12700" cap="sq">
            <a:noFill/>
            <a:miter/>
          </a:ln>
        </p:spPr>
        <p:txBody>
          <a:bodyPr vert="horz" wrap="square" lIns="91440" tIns="45720" rIns="91440" bIns="45720" rtlCol="0" anchor="ctr"/>
          <a:lstStyle/>
          <a:p>
            <a:pPr algn="ctr">
              <a:lnSpc>
                <a:spcPct val="110000"/>
              </a:lnSpc>
            </a:pPr>
            <a:endParaRPr kumimoji="1" lang="zh-CN" altLang="en-US"/>
          </a:p>
        </p:txBody>
      </p:sp>
      <p:sp>
        <p:nvSpPr>
          <p:cNvPr id="23" name="标题 1"/>
          <p:cNvSpPr txBox="1"/>
          <p:nvPr/>
        </p:nvSpPr>
        <p:spPr>
          <a:xfrm>
            <a:off x="272243" y="88785"/>
            <a:ext cx="257347" cy="98499"/>
          </a:xfrm>
          <a:prstGeom prst="rect">
            <a:avLst/>
          </a:prstGeom>
          <a:solidFill>
            <a:schemeClr val="accent1">
              <a:lumMod val="60000"/>
              <a:lumOff val="40000"/>
            </a:schemeClr>
          </a:solidFill>
          <a:ln w="12700" cap="sq">
            <a:noFill/>
            <a:miter/>
          </a:ln>
        </p:spPr>
        <p:txBody>
          <a:bodyPr vert="horz" wrap="square" lIns="91440" tIns="45720" rIns="91440" bIns="45720" rtlCol="0" anchor="ctr"/>
          <a:lstStyle/>
          <a:p>
            <a:pPr algn="ctr">
              <a:lnSpc>
                <a:spcPct val="110000"/>
              </a:lnSpc>
            </a:pPr>
            <a:endParaRPr kumimoji="1" lang="zh-CN" altLang="en-US"/>
          </a:p>
        </p:txBody>
      </p:sp>
      <p:sp>
        <p:nvSpPr>
          <p:cNvPr id="24" name="标题 1"/>
          <p:cNvSpPr txBox="1"/>
          <p:nvPr/>
        </p:nvSpPr>
        <p:spPr>
          <a:xfrm>
            <a:off x="272243" y="0"/>
            <a:ext cx="257347" cy="55028"/>
          </a:xfrm>
          <a:prstGeom prst="rect">
            <a:avLst/>
          </a:prstGeom>
          <a:solidFill>
            <a:schemeClr val="accent1">
              <a:lumMod val="20000"/>
              <a:lumOff val="80000"/>
            </a:schemeClr>
          </a:solidFill>
          <a:ln w="12700" cap="sq">
            <a:noFill/>
            <a:miter/>
          </a:ln>
        </p:spPr>
        <p:txBody>
          <a:bodyPr vert="horz" wrap="square" lIns="91440" tIns="45720" rIns="91440" bIns="45720" rtlCol="0" anchor="ctr"/>
          <a:lstStyle/>
          <a:p>
            <a:pPr algn="ctr">
              <a:lnSpc>
                <a:spcPct val="110000"/>
              </a:lnSpc>
            </a:pPr>
            <a:endParaRPr kumimoji="1" lang="zh-CN" altLang="en-US"/>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标题 1"/>
          <p:cNvSpPr txBox="1"/>
          <p:nvPr/>
        </p:nvSpPr>
        <p:spPr>
          <a:xfrm>
            <a:off x="0" y="0"/>
            <a:ext cx="12180888" cy="6858000"/>
          </a:xfrm>
          <a:prstGeom prst="rect">
            <a:avLst/>
          </a:prstGeom>
          <a:solidFill>
            <a:schemeClr val="bg1"/>
          </a:solidFill>
          <a:ln w="12700" cap="sq">
            <a:noFill/>
            <a:miter/>
          </a:ln>
        </p:spPr>
        <p:txBody>
          <a:bodyPr vert="horz" wrap="square" lIns="91440" tIns="45720" rIns="91440" bIns="45720" rtlCol="0" anchor="ctr"/>
          <a:lstStyle/>
          <a:p>
            <a:pPr algn="ctr">
              <a:lnSpc>
                <a:spcPct val="110000"/>
              </a:lnSpc>
            </a:pPr>
            <a:endParaRPr kumimoji="1" lang="zh-CN" altLang="en-US"/>
          </a:p>
        </p:txBody>
      </p:sp>
      <p:sp>
        <p:nvSpPr>
          <p:cNvPr id="3" name="标题 1"/>
          <p:cNvSpPr txBox="1"/>
          <p:nvPr/>
        </p:nvSpPr>
        <p:spPr>
          <a:xfrm>
            <a:off x="4515752" y="2635153"/>
            <a:ext cx="3252071" cy="2866913"/>
          </a:xfrm>
          <a:prstGeom prst="roundRect">
            <a:avLst>
              <a:gd name="adj" fmla="val 3278"/>
            </a:avLst>
          </a:prstGeom>
          <a:solidFill>
            <a:schemeClr val="bg1"/>
          </a:solidFill>
          <a:ln w="12700" cap="sq">
            <a:solidFill>
              <a:schemeClr val="accent2"/>
            </a:solidFill>
            <a:miter/>
          </a:ln>
        </p:spPr>
        <p:txBody>
          <a:bodyPr vert="horz" wrap="square" lIns="91440" tIns="45720" rIns="91440" bIns="45720" rtlCol="0" anchor="ctr"/>
          <a:lstStyle/>
          <a:p>
            <a:pPr algn="ctr">
              <a:lnSpc>
                <a:spcPct val="110000"/>
              </a:lnSpc>
            </a:pPr>
            <a:endParaRPr kumimoji="1" lang="zh-CN" altLang="en-US"/>
          </a:p>
        </p:txBody>
      </p:sp>
      <p:sp>
        <p:nvSpPr>
          <p:cNvPr id="4" name="标题 1"/>
          <p:cNvSpPr txBox="1"/>
          <p:nvPr/>
        </p:nvSpPr>
        <p:spPr>
          <a:xfrm>
            <a:off x="8235355" y="2075567"/>
            <a:ext cx="3252071" cy="2866913"/>
          </a:xfrm>
          <a:prstGeom prst="roundRect">
            <a:avLst>
              <a:gd name="adj" fmla="val 3278"/>
            </a:avLst>
          </a:prstGeom>
          <a:solidFill>
            <a:schemeClr val="bg1"/>
          </a:solidFill>
          <a:ln w="12700" cap="sq">
            <a:solidFill>
              <a:schemeClr val="accent1"/>
            </a:solidFill>
            <a:miter/>
          </a:ln>
        </p:spPr>
        <p:txBody>
          <a:bodyPr vert="horz" wrap="square" lIns="91440" tIns="45720" rIns="91440" bIns="45720" rtlCol="0" anchor="ctr"/>
          <a:lstStyle/>
          <a:p>
            <a:pPr algn="ctr">
              <a:lnSpc>
                <a:spcPct val="110000"/>
              </a:lnSpc>
            </a:pPr>
            <a:endParaRPr kumimoji="1" lang="zh-CN" altLang="en-US"/>
          </a:p>
        </p:txBody>
      </p:sp>
      <p:sp>
        <p:nvSpPr>
          <p:cNvPr id="5" name="标题 1"/>
          <p:cNvSpPr txBox="1"/>
          <p:nvPr/>
        </p:nvSpPr>
        <p:spPr>
          <a:xfrm>
            <a:off x="796149" y="2075567"/>
            <a:ext cx="3252071" cy="2866913"/>
          </a:xfrm>
          <a:prstGeom prst="roundRect">
            <a:avLst>
              <a:gd name="adj" fmla="val 3278"/>
            </a:avLst>
          </a:prstGeom>
          <a:solidFill>
            <a:schemeClr val="bg1"/>
          </a:solidFill>
          <a:ln w="12700" cap="sq">
            <a:solidFill>
              <a:schemeClr val="accent1"/>
            </a:solidFill>
            <a:miter/>
          </a:ln>
        </p:spPr>
        <p:txBody>
          <a:bodyPr vert="horz" wrap="square" lIns="91440" tIns="45720" rIns="91440" bIns="45720" rtlCol="0" anchor="ctr"/>
          <a:lstStyle/>
          <a:p>
            <a:pPr algn="ctr">
              <a:lnSpc>
                <a:spcPct val="110000"/>
              </a:lnSpc>
            </a:pPr>
            <a:endParaRPr kumimoji="1" lang="zh-CN" altLang="en-US"/>
          </a:p>
        </p:txBody>
      </p:sp>
      <p:sp>
        <p:nvSpPr>
          <p:cNvPr id="6" name="标题 1"/>
          <p:cNvSpPr txBox="1"/>
          <p:nvPr/>
        </p:nvSpPr>
        <p:spPr>
          <a:xfrm>
            <a:off x="879946" y="1515981"/>
            <a:ext cx="955732" cy="955730"/>
          </a:xfrm>
          <a:prstGeom prst="ellipse">
            <a:avLst/>
          </a:prstGeom>
          <a:solidFill>
            <a:schemeClr val="accent1">
              <a:lumMod val="20000"/>
              <a:lumOff val="80000"/>
            </a:schemeClr>
          </a:solidFill>
          <a:ln w="12700" cap="sq">
            <a:noFill/>
            <a:miter/>
          </a:ln>
        </p:spPr>
        <p:txBody>
          <a:bodyPr vert="horz" wrap="square" lIns="91440" tIns="45720" rIns="91440" bIns="45720" rtlCol="0" anchor="ctr"/>
          <a:lstStyle/>
          <a:p>
            <a:pPr algn="ctr">
              <a:lnSpc>
                <a:spcPct val="110000"/>
              </a:lnSpc>
            </a:pPr>
            <a:endParaRPr kumimoji="1" lang="zh-CN" altLang="en-US"/>
          </a:p>
        </p:txBody>
      </p:sp>
      <p:sp>
        <p:nvSpPr>
          <p:cNvPr id="7" name="标题 1"/>
          <p:cNvSpPr txBox="1"/>
          <p:nvPr/>
        </p:nvSpPr>
        <p:spPr>
          <a:xfrm>
            <a:off x="4599547" y="2075567"/>
            <a:ext cx="955732" cy="955730"/>
          </a:xfrm>
          <a:prstGeom prst="ellipse">
            <a:avLst/>
          </a:prstGeom>
          <a:solidFill>
            <a:schemeClr val="accent2">
              <a:lumMod val="20000"/>
              <a:lumOff val="80000"/>
            </a:schemeClr>
          </a:solidFill>
          <a:ln w="12700" cap="sq">
            <a:noFill/>
            <a:miter/>
          </a:ln>
        </p:spPr>
        <p:txBody>
          <a:bodyPr vert="horz" wrap="square" lIns="91440" tIns="45720" rIns="91440" bIns="45720" rtlCol="0" anchor="ctr"/>
          <a:lstStyle/>
          <a:p>
            <a:pPr algn="ctr">
              <a:lnSpc>
                <a:spcPct val="110000"/>
              </a:lnSpc>
            </a:pPr>
            <a:endParaRPr kumimoji="1" lang="zh-CN" altLang="en-US"/>
          </a:p>
        </p:txBody>
      </p:sp>
      <p:sp>
        <p:nvSpPr>
          <p:cNvPr id="8" name="标题 1"/>
          <p:cNvSpPr txBox="1"/>
          <p:nvPr/>
        </p:nvSpPr>
        <p:spPr>
          <a:xfrm>
            <a:off x="8319150" y="1515981"/>
            <a:ext cx="955732" cy="955730"/>
          </a:xfrm>
          <a:prstGeom prst="ellipse">
            <a:avLst/>
          </a:prstGeom>
          <a:solidFill>
            <a:schemeClr val="accent1">
              <a:lumMod val="20000"/>
              <a:lumOff val="80000"/>
            </a:schemeClr>
          </a:solidFill>
          <a:ln w="12700" cap="sq">
            <a:noFill/>
            <a:miter/>
          </a:ln>
        </p:spPr>
        <p:txBody>
          <a:bodyPr vert="horz" wrap="square" lIns="91440" tIns="45720" rIns="91440" bIns="45720" rtlCol="0" anchor="ctr"/>
          <a:lstStyle/>
          <a:p>
            <a:pPr algn="ctr">
              <a:lnSpc>
                <a:spcPct val="110000"/>
              </a:lnSpc>
            </a:pPr>
            <a:endParaRPr kumimoji="1" lang="zh-CN" altLang="en-US"/>
          </a:p>
        </p:txBody>
      </p:sp>
      <p:sp>
        <p:nvSpPr>
          <p:cNvPr id="9" name="标题 1"/>
          <p:cNvSpPr txBox="1"/>
          <p:nvPr/>
        </p:nvSpPr>
        <p:spPr>
          <a:xfrm>
            <a:off x="4411478" y="2553432"/>
            <a:ext cx="3252071" cy="2866913"/>
          </a:xfrm>
          <a:prstGeom prst="roundRect">
            <a:avLst>
              <a:gd name="adj" fmla="val 3278"/>
            </a:avLst>
          </a:prstGeom>
          <a:solidFill>
            <a:schemeClr val="bg1"/>
          </a:solidFill>
          <a:ln w="12700" cap="sq">
            <a:solidFill>
              <a:schemeClr val="accent2"/>
            </a:solidFill>
            <a:miter/>
          </a:ln>
        </p:spPr>
        <p:txBody>
          <a:bodyPr vert="horz" wrap="square" lIns="91440" tIns="45720" rIns="91440" bIns="45720" rtlCol="0" anchor="ctr"/>
          <a:lstStyle/>
          <a:p>
            <a:pPr algn="ctr">
              <a:lnSpc>
                <a:spcPct val="110000"/>
              </a:lnSpc>
            </a:pPr>
            <a:endParaRPr kumimoji="1" lang="zh-CN" altLang="en-US"/>
          </a:p>
        </p:txBody>
      </p:sp>
      <p:sp>
        <p:nvSpPr>
          <p:cNvPr id="10" name="标题 1"/>
          <p:cNvSpPr txBox="1"/>
          <p:nvPr/>
        </p:nvSpPr>
        <p:spPr>
          <a:xfrm>
            <a:off x="8131080" y="1993846"/>
            <a:ext cx="3252071" cy="2866913"/>
          </a:xfrm>
          <a:prstGeom prst="roundRect">
            <a:avLst>
              <a:gd name="adj" fmla="val 3278"/>
            </a:avLst>
          </a:prstGeom>
          <a:solidFill>
            <a:schemeClr val="bg1"/>
          </a:solidFill>
          <a:ln w="12700" cap="sq">
            <a:solidFill>
              <a:schemeClr val="accent1"/>
            </a:solidFill>
            <a:miter/>
          </a:ln>
        </p:spPr>
        <p:txBody>
          <a:bodyPr vert="horz" wrap="square" lIns="91440" tIns="45720" rIns="91440" bIns="45720" rtlCol="0" anchor="ctr"/>
          <a:lstStyle/>
          <a:p>
            <a:pPr algn="ctr">
              <a:lnSpc>
                <a:spcPct val="110000"/>
              </a:lnSpc>
            </a:pPr>
            <a:endParaRPr kumimoji="1" lang="zh-CN" altLang="en-US"/>
          </a:p>
        </p:txBody>
      </p:sp>
      <p:sp>
        <p:nvSpPr>
          <p:cNvPr id="11" name="标题 1"/>
          <p:cNvSpPr txBox="1"/>
          <p:nvPr/>
        </p:nvSpPr>
        <p:spPr>
          <a:xfrm>
            <a:off x="691875" y="1993846"/>
            <a:ext cx="3252071" cy="2866913"/>
          </a:xfrm>
          <a:prstGeom prst="roundRect">
            <a:avLst>
              <a:gd name="adj" fmla="val 3278"/>
            </a:avLst>
          </a:prstGeom>
          <a:solidFill>
            <a:schemeClr val="bg1"/>
          </a:solidFill>
          <a:ln w="12700" cap="sq">
            <a:solidFill>
              <a:schemeClr val="accent1"/>
            </a:solidFill>
            <a:miter/>
          </a:ln>
        </p:spPr>
        <p:txBody>
          <a:bodyPr vert="horz" wrap="square" lIns="91440" tIns="45720" rIns="91440" bIns="45720" rtlCol="0" anchor="ctr"/>
          <a:lstStyle/>
          <a:p>
            <a:pPr algn="ctr">
              <a:lnSpc>
                <a:spcPct val="110000"/>
              </a:lnSpc>
            </a:pPr>
            <a:endParaRPr kumimoji="1" lang="zh-CN" altLang="en-US"/>
          </a:p>
        </p:txBody>
      </p:sp>
      <p:sp>
        <p:nvSpPr>
          <p:cNvPr id="12" name="标题 1"/>
          <p:cNvSpPr txBox="1"/>
          <p:nvPr/>
        </p:nvSpPr>
        <p:spPr>
          <a:xfrm>
            <a:off x="843486" y="3196390"/>
            <a:ext cx="2948849" cy="1459359"/>
          </a:xfrm>
          <a:prstGeom prst="rect">
            <a:avLst/>
          </a:prstGeom>
          <a:noFill/>
          <a:ln cap="sq">
            <a:noFill/>
          </a:ln>
        </p:spPr>
        <p:txBody>
          <a:bodyPr vert="horz" wrap="square" lIns="0" tIns="0" rIns="0" bIns="0" rtlCol="0" anchor="t"/>
          <a:lstStyle/>
          <a:p>
            <a:pPr algn="l">
              <a:lnSpc>
                <a:spcPct val="150000"/>
              </a:lnSpc>
            </a:pPr>
            <a:r>
              <a:rPr kumimoji="1" lang="en-US" altLang="zh-CN" sz="1400">
                <a:ln w="12700">
                  <a:noFill/>
                </a:ln>
                <a:solidFill>
                  <a:srgbClr val="262626">
                    <a:alpha val="100000"/>
                  </a:srgbClr>
                </a:solidFill>
                <a:latin typeface="Source Han Sans" panose="020B0400000000000000" charset="-122"/>
                <a:ea typeface="Source Han Sans" panose="020B0400000000000000" charset="-122"/>
                <a:cs typeface="Source Han Sans" panose="020B0400000000000000" charset="-122"/>
              </a:rPr>
              <a:t>价格策略包括高价策略、低价策略、适中价格策略等，不同的价格策略适用于不同的市场和客户。</a:t>
            </a:r>
            <a:endParaRPr kumimoji="1" lang="zh-CN" altLang="en-US"/>
          </a:p>
        </p:txBody>
      </p:sp>
      <p:sp>
        <p:nvSpPr>
          <p:cNvPr id="13" name="标题 1"/>
          <p:cNvSpPr txBox="1"/>
          <p:nvPr/>
        </p:nvSpPr>
        <p:spPr>
          <a:xfrm>
            <a:off x="843487" y="2438116"/>
            <a:ext cx="2948848" cy="676571"/>
          </a:xfrm>
          <a:prstGeom prst="rect">
            <a:avLst/>
          </a:prstGeom>
          <a:noFill/>
          <a:ln cap="sq">
            <a:noFill/>
          </a:ln>
        </p:spPr>
        <p:txBody>
          <a:bodyPr vert="horz" wrap="square" lIns="0" tIns="0" rIns="0" bIns="0" rtlCol="0" anchor="b"/>
          <a:lstStyle/>
          <a:p>
            <a:pPr algn="l">
              <a:lnSpc>
                <a:spcPct val="130000"/>
              </a:lnSpc>
            </a:pPr>
            <a:r>
              <a:rPr kumimoji="1" lang="en-US" altLang="zh-CN" sz="1600">
                <a:ln w="12700">
                  <a:noFill/>
                </a:ln>
                <a:solidFill>
                  <a:srgbClr val="265CEF">
                    <a:alpha val="100000"/>
                  </a:srgbClr>
                </a:solidFill>
                <a:latin typeface="Source Han Sans CN Bold" panose="020B0800000000000000" charset="-122"/>
                <a:ea typeface="Source Han Sans CN Bold" panose="020B0800000000000000" charset="-122"/>
                <a:cs typeface="Source Han Sans CN Bold" panose="020B0800000000000000" charset="-122"/>
              </a:rPr>
              <a:t>价格策略</a:t>
            </a:r>
            <a:endParaRPr kumimoji="1" lang="zh-CN" altLang="en-US"/>
          </a:p>
        </p:txBody>
      </p:sp>
      <p:sp>
        <p:nvSpPr>
          <p:cNvPr id="14" name="标题 1"/>
          <p:cNvSpPr txBox="1"/>
          <p:nvPr/>
        </p:nvSpPr>
        <p:spPr>
          <a:xfrm>
            <a:off x="4563089" y="3755976"/>
            <a:ext cx="2948849" cy="1459359"/>
          </a:xfrm>
          <a:prstGeom prst="rect">
            <a:avLst/>
          </a:prstGeom>
          <a:noFill/>
          <a:ln cap="sq">
            <a:noFill/>
          </a:ln>
        </p:spPr>
        <p:txBody>
          <a:bodyPr vert="horz" wrap="square" lIns="0" tIns="0" rIns="0" bIns="0" rtlCol="0" anchor="t"/>
          <a:lstStyle/>
          <a:p>
            <a:pPr algn="l">
              <a:lnSpc>
                <a:spcPct val="150000"/>
              </a:lnSpc>
            </a:pPr>
            <a:r>
              <a:rPr kumimoji="1" lang="en-US" altLang="zh-CN" sz="1400">
                <a:ln w="12700">
                  <a:noFill/>
                </a:ln>
                <a:solidFill>
                  <a:srgbClr val="262626">
                    <a:alpha val="100000"/>
                  </a:srgbClr>
                </a:solidFill>
                <a:latin typeface="Source Han Sans" panose="020B0400000000000000" charset="-122"/>
                <a:ea typeface="Source Han Sans" panose="020B0400000000000000" charset="-122"/>
                <a:cs typeface="Source Han Sans" panose="020B0400000000000000" charset="-122"/>
              </a:rPr>
              <a:t>折扣策略包括数量折扣、现金折扣、季节折扣等，通过给予客户一定的折扣，可以促进销售。</a:t>
            </a:r>
            <a:endParaRPr kumimoji="1" lang="zh-CN" altLang="en-US"/>
          </a:p>
        </p:txBody>
      </p:sp>
      <p:sp>
        <p:nvSpPr>
          <p:cNvPr id="15" name="标题 1"/>
          <p:cNvSpPr txBox="1"/>
          <p:nvPr/>
        </p:nvSpPr>
        <p:spPr>
          <a:xfrm>
            <a:off x="4563089" y="2997702"/>
            <a:ext cx="2948848" cy="676571"/>
          </a:xfrm>
          <a:prstGeom prst="rect">
            <a:avLst/>
          </a:prstGeom>
          <a:noFill/>
          <a:ln cap="sq">
            <a:noFill/>
          </a:ln>
        </p:spPr>
        <p:txBody>
          <a:bodyPr vert="horz" wrap="square" lIns="0" tIns="0" rIns="0" bIns="0" rtlCol="0" anchor="b"/>
          <a:lstStyle/>
          <a:p>
            <a:pPr algn="l">
              <a:lnSpc>
                <a:spcPct val="130000"/>
              </a:lnSpc>
            </a:pPr>
            <a:r>
              <a:rPr kumimoji="1" lang="en-US" altLang="zh-CN" sz="1600">
                <a:ln w="12700">
                  <a:noFill/>
                </a:ln>
                <a:solidFill>
                  <a:srgbClr val="FFC000">
                    <a:alpha val="100000"/>
                  </a:srgbClr>
                </a:solidFill>
                <a:latin typeface="Source Han Sans CN Bold" panose="020B0800000000000000" charset="-122"/>
                <a:ea typeface="Source Han Sans CN Bold" panose="020B0800000000000000" charset="-122"/>
                <a:cs typeface="Source Han Sans CN Bold" panose="020B0800000000000000" charset="-122"/>
              </a:rPr>
              <a:t>折扣策略</a:t>
            </a:r>
            <a:endParaRPr kumimoji="1" lang="zh-CN" altLang="en-US"/>
          </a:p>
        </p:txBody>
      </p:sp>
      <p:sp>
        <p:nvSpPr>
          <p:cNvPr id="16" name="标题 1"/>
          <p:cNvSpPr txBox="1"/>
          <p:nvPr/>
        </p:nvSpPr>
        <p:spPr>
          <a:xfrm>
            <a:off x="8282691" y="3196390"/>
            <a:ext cx="2948849" cy="1459359"/>
          </a:xfrm>
          <a:prstGeom prst="rect">
            <a:avLst/>
          </a:prstGeom>
          <a:noFill/>
          <a:ln cap="sq">
            <a:noFill/>
          </a:ln>
        </p:spPr>
        <p:txBody>
          <a:bodyPr vert="horz" wrap="square" lIns="0" tIns="0" rIns="0" bIns="0" rtlCol="0" anchor="t"/>
          <a:lstStyle/>
          <a:p>
            <a:pPr algn="l">
              <a:lnSpc>
                <a:spcPct val="150000"/>
              </a:lnSpc>
            </a:pPr>
            <a:r>
              <a:rPr kumimoji="1" lang="en-US" altLang="zh-CN" sz="1400">
                <a:ln w="12700">
                  <a:noFill/>
                </a:ln>
                <a:solidFill>
                  <a:srgbClr val="262626">
                    <a:alpha val="100000"/>
                  </a:srgbClr>
                </a:solidFill>
                <a:latin typeface="Source Han Sans" panose="020B0400000000000000" charset="-122"/>
                <a:ea typeface="Source Han Sans" panose="020B0400000000000000" charset="-122"/>
                <a:cs typeface="Source Han Sans" panose="020B0400000000000000" charset="-122"/>
              </a:rPr>
              <a:t>价格调整策略是根据市场情况、成本变化等因素对价格进行调整，以保持企业的竞争力。</a:t>
            </a:r>
            <a:endParaRPr kumimoji="1" lang="zh-CN" altLang="en-US"/>
          </a:p>
        </p:txBody>
      </p:sp>
      <p:sp>
        <p:nvSpPr>
          <p:cNvPr id="17" name="标题 1"/>
          <p:cNvSpPr txBox="1"/>
          <p:nvPr/>
        </p:nvSpPr>
        <p:spPr>
          <a:xfrm>
            <a:off x="8282691" y="2438116"/>
            <a:ext cx="2948848" cy="676571"/>
          </a:xfrm>
          <a:prstGeom prst="rect">
            <a:avLst/>
          </a:prstGeom>
          <a:noFill/>
          <a:ln cap="sq">
            <a:noFill/>
          </a:ln>
        </p:spPr>
        <p:txBody>
          <a:bodyPr vert="horz" wrap="square" lIns="0" tIns="0" rIns="0" bIns="0" rtlCol="0" anchor="b"/>
          <a:lstStyle/>
          <a:p>
            <a:pPr algn="l">
              <a:lnSpc>
                <a:spcPct val="130000"/>
              </a:lnSpc>
            </a:pPr>
            <a:r>
              <a:rPr kumimoji="1" lang="en-US" altLang="zh-CN" sz="1600">
                <a:ln w="12700">
                  <a:noFill/>
                </a:ln>
                <a:solidFill>
                  <a:srgbClr val="265CEF">
                    <a:alpha val="100000"/>
                  </a:srgbClr>
                </a:solidFill>
                <a:latin typeface="Source Han Sans CN Bold" panose="020B0800000000000000" charset="-122"/>
                <a:ea typeface="Source Han Sans CN Bold" panose="020B0800000000000000" charset="-122"/>
                <a:cs typeface="Source Han Sans CN Bold" panose="020B0800000000000000" charset="-122"/>
              </a:rPr>
              <a:t>价格调整策略</a:t>
            </a:r>
            <a:endParaRPr kumimoji="1" lang="zh-CN" altLang="en-US"/>
          </a:p>
        </p:txBody>
      </p:sp>
      <p:sp>
        <p:nvSpPr>
          <p:cNvPr id="18" name="标题 1"/>
          <p:cNvSpPr txBox="1"/>
          <p:nvPr/>
        </p:nvSpPr>
        <p:spPr>
          <a:xfrm>
            <a:off x="843487" y="1577084"/>
            <a:ext cx="833523" cy="833523"/>
          </a:xfrm>
          <a:prstGeom prst="ellipse">
            <a:avLst/>
          </a:prstGeom>
          <a:solidFill>
            <a:schemeClr val="accent1"/>
          </a:solidFill>
          <a:ln w="12700" cap="sq">
            <a:noFill/>
            <a:miter/>
          </a:ln>
        </p:spPr>
        <p:txBody>
          <a:bodyPr vert="horz" wrap="square" lIns="91440" tIns="45720" rIns="91440" bIns="45720" rtlCol="0" anchor="ctr"/>
          <a:lstStyle/>
          <a:p>
            <a:pPr algn="ctr">
              <a:lnSpc>
                <a:spcPct val="110000"/>
              </a:lnSpc>
            </a:pPr>
            <a:endParaRPr kumimoji="1" lang="zh-CN" altLang="en-US"/>
          </a:p>
        </p:txBody>
      </p:sp>
      <p:sp>
        <p:nvSpPr>
          <p:cNvPr id="19" name="标题 1"/>
          <p:cNvSpPr txBox="1"/>
          <p:nvPr/>
        </p:nvSpPr>
        <p:spPr>
          <a:xfrm>
            <a:off x="4563089" y="2136670"/>
            <a:ext cx="833523" cy="833523"/>
          </a:xfrm>
          <a:prstGeom prst="ellipse">
            <a:avLst/>
          </a:prstGeom>
          <a:solidFill>
            <a:schemeClr val="accent2"/>
          </a:solidFill>
          <a:ln w="12700" cap="sq">
            <a:noFill/>
            <a:miter/>
          </a:ln>
        </p:spPr>
        <p:txBody>
          <a:bodyPr vert="horz" wrap="square" lIns="91440" tIns="45720" rIns="91440" bIns="45720" rtlCol="0" anchor="ctr"/>
          <a:lstStyle/>
          <a:p>
            <a:pPr algn="ctr">
              <a:lnSpc>
                <a:spcPct val="110000"/>
              </a:lnSpc>
            </a:pPr>
            <a:endParaRPr kumimoji="1" lang="zh-CN" altLang="en-US"/>
          </a:p>
        </p:txBody>
      </p:sp>
      <p:sp>
        <p:nvSpPr>
          <p:cNvPr id="20" name="标题 1"/>
          <p:cNvSpPr txBox="1"/>
          <p:nvPr/>
        </p:nvSpPr>
        <p:spPr>
          <a:xfrm>
            <a:off x="8282693" y="1577084"/>
            <a:ext cx="833523" cy="833523"/>
          </a:xfrm>
          <a:prstGeom prst="ellipse">
            <a:avLst/>
          </a:prstGeom>
          <a:solidFill>
            <a:schemeClr val="accent1"/>
          </a:solidFill>
          <a:ln w="12700" cap="sq">
            <a:noFill/>
            <a:miter/>
          </a:ln>
        </p:spPr>
        <p:txBody>
          <a:bodyPr vert="horz" wrap="square" lIns="91440" tIns="45720" rIns="91440" bIns="45720" rtlCol="0" anchor="ctr"/>
          <a:lstStyle/>
          <a:p>
            <a:pPr algn="ctr">
              <a:lnSpc>
                <a:spcPct val="110000"/>
              </a:lnSpc>
            </a:pPr>
            <a:endParaRPr kumimoji="1" lang="zh-CN" altLang="en-US"/>
          </a:p>
        </p:txBody>
      </p:sp>
      <p:sp>
        <p:nvSpPr>
          <p:cNvPr id="21" name="标题 1"/>
          <p:cNvSpPr txBox="1"/>
          <p:nvPr/>
        </p:nvSpPr>
        <p:spPr>
          <a:xfrm>
            <a:off x="1063813" y="1797409"/>
            <a:ext cx="392873" cy="392873"/>
          </a:xfrm>
          <a:custGeom>
            <a:avLst/>
            <a:gdLst>
              <a:gd name="connsiteX0" fmla="*/ 457070 w 720001"/>
              <a:gd name="connsiteY0" fmla="*/ 57166 h 720001"/>
              <a:gd name="connsiteX1" fmla="*/ 457070 w 720001"/>
              <a:gd name="connsiteY1" fmla="*/ 263017 h 720001"/>
              <a:gd name="connsiteX2" fmla="*/ 662921 w 720001"/>
              <a:gd name="connsiteY2" fmla="*/ 263017 h 720001"/>
              <a:gd name="connsiteX3" fmla="*/ 647393 w 720001"/>
              <a:gd name="connsiteY3" fmla="*/ 212704 h 720001"/>
              <a:gd name="connsiteX4" fmla="*/ 591008 w 720001"/>
              <a:gd name="connsiteY4" fmla="*/ 129079 h 720001"/>
              <a:gd name="connsiteX5" fmla="*/ 507383 w 720001"/>
              <a:gd name="connsiteY5" fmla="*/ 72694 h 720001"/>
              <a:gd name="connsiteX6" fmla="*/ 457070 w 720001"/>
              <a:gd name="connsiteY6" fmla="*/ 57166 h 720001"/>
              <a:gd name="connsiteX7" fmla="*/ 307952 w 720001"/>
              <a:gd name="connsiteY7" fmla="*/ 56386 h 720001"/>
              <a:gd name="connsiteX8" fmla="*/ 240115 w 720001"/>
              <a:gd name="connsiteY8" fmla="*/ 76251 h 720001"/>
              <a:gd name="connsiteX9" fmla="*/ 142092 w 720001"/>
              <a:gd name="connsiteY9" fmla="*/ 142179 h 720001"/>
              <a:gd name="connsiteX10" fmla="*/ 76077 w 720001"/>
              <a:gd name="connsiteY10" fmla="*/ 240116 h 720001"/>
              <a:gd name="connsiteX11" fmla="*/ 51874 w 720001"/>
              <a:gd name="connsiteY11" fmla="*/ 360000 h 720001"/>
              <a:gd name="connsiteX12" fmla="*/ 76077 w 720001"/>
              <a:gd name="connsiteY12" fmla="*/ 479885 h 720001"/>
              <a:gd name="connsiteX13" fmla="*/ 142092 w 720001"/>
              <a:gd name="connsiteY13" fmla="*/ 577822 h 720001"/>
              <a:gd name="connsiteX14" fmla="*/ 240029 w 720001"/>
              <a:gd name="connsiteY14" fmla="*/ 643837 h 720001"/>
              <a:gd name="connsiteX15" fmla="*/ 359913 w 720001"/>
              <a:gd name="connsiteY15" fmla="*/ 668039 h 720001"/>
              <a:gd name="connsiteX16" fmla="*/ 479798 w 720001"/>
              <a:gd name="connsiteY16" fmla="*/ 643837 h 720001"/>
              <a:gd name="connsiteX17" fmla="*/ 577735 w 720001"/>
              <a:gd name="connsiteY17" fmla="*/ 577822 h 720001"/>
              <a:gd name="connsiteX18" fmla="*/ 643750 w 720001"/>
              <a:gd name="connsiteY18" fmla="*/ 479885 h 720001"/>
              <a:gd name="connsiteX19" fmla="*/ 663615 w 720001"/>
              <a:gd name="connsiteY19" fmla="*/ 412049 h 720001"/>
              <a:gd name="connsiteX20" fmla="*/ 360000 w 720001"/>
              <a:gd name="connsiteY20" fmla="*/ 412049 h 720001"/>
              <a:gd name="connsiteX21" fmla="*/ 307952 w 720001"/>
              <a:gd name="connsiteY21" fmla="*/ 360000 h 720001"/>
              <a:gd name="connsiteX22" fmla="*/ 405022 w 720001"/>
              <a:gd name="connsiteY22" fmla="*/ 0 h 720001"/>
              <a:gd name="connsiteX23" fmla="*/ 720001 w 720001"/>
              <a:gd name="connsiteY23" fmla="*/ 314979 h 720001"/>
              <a:gd name="connsiteX24" fmla="*/ 405022 w 720001"/>
              <a:gd name="connsiteY24" fmla="*/ 314979 h 720001"/>
              <a:gd name="connsiteX25" fmla="*/ 360000 w 720001"/>
              <a:gd name="connsiteY25" fmla="*/ 0 h 720001"/>
              <a:gd name="connsiteX26" fmla="*/ 360000 w 720001"/>
              <a:gd name="connsiteY26" fmla="*/ 360000 h 720001"/>
              <a:gd name="connsiteX27" fmla="*/ 720001 w 720001"/>
              <a:gd name="connsiteY27" fmla="*/ 360000 h 720001"/>
              <a:gd name="connsiteX28" fmla="*/ 360000 w 720001"/>
              <a:gd name="connsiteY28" fmla="*/ 720001 h 720001"/>
              <a:gd name="connsiteX29" fmla="*/ 0 w 720001"/>
              <a:gd name="connsiteY29" fmla="*/ 360000 h 720001"/>
              <a:gd name="connsiteX30" fmla="*/ 360000 w 720001"/>
              <a:gd name="connsiteY30" fmla="*/ 0 h 720001"/>
            </a:gdLst>
            <a:ahLst/>
            <a:cxnLst/>
            <a:rect l="l" t="t" r="r" b="b"/>
            <a:pathLst>
              <a:path w="720001" h="720001">
                <a:moveTo>
                  <a:pt x="457070" y="57166"/>
                </a:moveTo>
                <a:lnTo>
                  <a:pt x="457070" y="263017"/>
                </a:lnTo>
                <a:lnTo>
                  <a:pt x="662921" y="263017"/>
                </a:lnTo>
                <a:cubicBezTo>
                  <a:pt x="659451" y="245755"/>
                  <a:pt x="654246" y="229012"/>
                  <a:pt x="647393" y="212704"/>
                </a:cubicBezTo>
                <a:cubicBezTo>
                  <a:pt x="634121" y="181388"/>
                  <a:pt x="615210" y="153282"/>
                  <a:pt x="591008" y="129079"/>
                </a:cubicBezTo>
                <a:cubicBezTo>
                  <a:pt x="566806" y="104877"/>
                  <a:pt x="538699" y="85966"/>
                  <a:pt x="507383" y="72694"/>
                </a:cubicBezTo>
                <a:cubicBezTo>
                  <a:pt x="491075" y="65755"/>
                  <a:pt x="474246" y="60636"/>
                  <a:pt x="457070" y="57166"/>
                </a:cubicBezTo>
                <a:close/>
                <a:moveTo>
                  <a:pt x="307952" y="56386"/>
                </a:moveTo>
                <a:cubicBezTo>
                  <a:pt x="284703" y="60376"/>
                  <a:pt x="262062" y="66969"/>
                  <a:pt x="240115" y="76251"/>
                </a:cubicBezTo>
                <a:cubicBezTo>
                  <a:pt x="203508" y="91778"/>
                  <a:pt x="170544" y="113986"/>
                  <a:pt x="142092" y="142179"/>
                </a:cubicBezTo>
                <a:cubicBezTo>
                  <a:pt x="113812" y="170545"/>
                  <a:pt x="91605" y="203422"/>
                  <a:pt x="76077" y="240116"/>
                </a:cubicBezTo>
                <a:cubicBezTo>
                  <a:pt x="60029" y="278111"/>
                  <a:pt x="51874" y="318362"/>
                  <a:pt x="51874" y="360000"/>
                </a:cubicBezTo>
                <a:cubicBezTo>
                  <a:pt x="51874" y="401639"/>
                  <a:pt x="60029" y="441976"/>
                  <a:pt x="76077" y="479885"/>
                </a:cubicBezTo>
                <a:cubicBezTo>
                  <a:pt x="91605" y="516579"/>
                  <a:pt x="113812" y="549543"/>
                  <a:pt x="142092" y="577822"/>
                </a:cubicBezTo>
                <a:cubicBezTo>
                  <a:pt x="170458" y="606102"/>
                  <a:pt x="203335" y="628309"/>
                  <a:pt x="240029" y="643837"/>
                </a:cubicBezTo>
                <a:cubicBezTo>
                  <a:pt x="278024" y="659885"/>
                  <a:pt x="318275" y="668039"/>
                  <a:pt x="359913" y="668039"/>
                </a:cubicBezTo>
                <a:cubicBezTo>
                  <a:pt x="401552" y="668039"/>
                  <a:pt x="441890" y="659885"/>
                  <a:pt x="479798" y="643837"/>
                </a:cubicBezTo>
                <a:cubicBezTo>
                  <a:pt x="516492" y="628309"/>
                  <a:pt x="549456" y="606102"/>
                  <a:pt x="577735" y="577822"/>
                </a:cubicBezTo>
                <a:cubicBezTo>
                  <a:pt x="606015" y="549456"/>
                  <a:pt x="628222" y="516579"/>
                  <a:pt x="643750" y="479885"/>
                </a:cubicBezTo>
                <a:cubicBezTo>
                  <a:pt x="653032" y="457938"/>
                  <a:pt x="659625" y="435297"/>
                  <a:pt x="663615" y="412049"/>
                </a:cubicBezTo>
                <a:lnTo>
                  <a:pt x="360000" y="412049"/>
                </a:lnTo>
                <a:cubicBezTo>
                  <a:pt x="331287" y="412049"/>
                  <a:pt x="307952" y="388714"/>
                  <a:pt x="307952" y="360000"/>
                </a:cubicBezTo>
                <a:close/>
                <a:moveTo>
                  <a:pt x="405022" y="0"/>
                </a:moveTo>
                <a:cubicBezTo>
                  <a:pt x="578950" y="0"/>
                  <a:pt x="720001" y="141051"/>
                  <a:pt x="720001" y="314979"/>
                </a:cubicBezTo>
                <a:lnTo>
                  <a:pt x="405022" y="314979"/>
                </a:lnTo>
                <a:close/>
                <a:moveTo>
                  <a:pt x="360000" y="0"/>
                </a:moveTo>
                <a:lnTo>
                  <a:pt x="360000" y="360000"/>
                </a:lnTo>
                <a:lnTo>
                  <a:pt x="720001" y="360000"/>
                </a:lnTo>
                <a:cubicBezTo>
                  <a:pt x="720001" y="558825"/>
                  <a:pt x="558824" y="720001"/>
                  <a:pt x="360000" y="720001"/>
                </a:cubicBezTo>
                <a:cubicBezTo>
                  <a:pt x="161176" y="720001"/>
                  <a:pt x="0" y="558825"/>
                  <a:pt x="0" y="360000"/>
                </a:cubicBezTo>
                <a:cubicBezTo>
                  <a:pt x="0" y="161176"/>
                  <a:pt x="161176" y="0"/>
                  <a:pt x="360000" y="0"/>
                </a:cubicBezTo>
                <a:close/>
              </a:path>
            </a:pathLst>
          </a:custGeom>
          <a:solidFill>
            <a:schemeClr val="bg1"/>
          </a:solidFill>
          <a:ln w="1860" cap="flat">
            <a:noFill/>
            <a:miter/>
          </a:ln>
        </p:spPr>
        <p:txBody>
          <a:bodyPr vert="horz" wrap="square" lIns="91440" tIns="45720" rIns="91440" bIns="45720" rtlCol="0" anchor="ctr"/>
          <a:lstStyle/>
          <a:p>
            <a:pPr algn="l">
              <a:lnSpc>
                <a:spcPct val="110000"/>
              </a:lnSpc>
            </a:pPr>
            <a:endParaRPr kumimoji="1" lang="zh-CN" altLang="en-US"/>
          </a:p>
        </p:txBody>
      </p:sp>
      <p:sp>
        <p:nvSpPr>
          <p:cNvPr id="22" name="标题 1"/>
          <p:cNvSpPr txBox="1"/>
          <p:nvPr/>
        </p:nvSpPr>
        <p:spPr>
          <a:xfrm>
            <a:off x="4783414" y="2375339"/>
            <a:ext cx="392873" cy="356185"/>
          </a:xfrm>
          <a:custGeom>
            <a:avLst/>
            <a:gdLst>
              <a:gd name="connsiteX0" fmla="*/ 351048 w 1543905"/>
              <a:gd name="connsiteY0" fmla="*/ 523317 h 1399728"/>
              <a:gd name="connsiteX1" fmla="*/ 351048 w 1543905"/>
              <a:gd name="connsiteY1" fmla="*/ 523317 h 1399728"/>
              <a:gd name="connsiteX2" fmla="*/ 351420 w 1543905"/>
              <a:gd name="connsiteY2" fmla="*/ 523503 h 1399728"/>
              <a:gd name="connsiteX3" fmla="*/ 351420 w 1543905"/>
              <a:gd name="connsiteY3" fmla="*/ 1020031 h 1399728"/>
              <a:gd name="connsiteX4" fmla="*/ 351048 w 1543905"/>
              <a:gd name="connsiteY4" fmla="*/ 1020403 h 1399728"/>
              <a:gd name="connsiteX5" fmla="*/ 163525 w 1543905"/>
              <a:gd name="connsiteY5" fmla="*/ 1020403 h 1399728"/>
              <a:gd name="connsiteX6" fmla="*/ 163153 w 1543905"/>
              <a:gd name="connsiteY6" fmla="*/ 1020031 h 1399728"/>
              <a:gd name="connsiteX7" fmla="*/ 163153 w 1543905"/>
              <a:gd name="connsiteY7" fmla="*/ 523503 h 1399728"/>
              <a:gd name="connsiteX8" fmla="*/ 163153 w 1543905"/>
              <a:gd name="connsiteY8" fmla="*/ 523317 h 1399728"/>
              <a:gd name="connsiteX9" fmla="*/ 163339 w 1543905"/>
              <a:gd name="connsiteY9" fmla="*/ 523131 h 1399728"/>
              <a:gd name="connsiteX10" fmla="*/ 351048 w 1543905"/>
              <a:gd name="connsiteY10" fmla="*/ 523131 h 1399728"/>
              <a:gd name="connsiteX11" fmla="*/ 351048 w 1543905"/>
              <a:gd name="connsiteY11" fmla="*/ 411696 h 1399728"/>
              <a:gd name="connsiteX12" fmla="*/ 163339 w 1543905"/>
              <a:gd name="connsiteY12" fmla="*/ 411696 h 1399728"/>
              <a:gd name="connsiteX13" fmla="*/ 51346 w 1543905"/>
              <a:gd name="connsiteY13" fmla="*/ 523689 h 1399728"/>
              <a:gd name="connsiteX14" fmla="*/ 51346 w 1543905"/>
              <a:gd name="connsiteY14" fmla="*/ 1020217 h 1399728"/>
              <a:gd name="connsiteX15" fmla="*/ 163339 w 1543905"/>
              <a:gd name="connsiteY15" fmla="*/ 1132210 h 1399728"/>
              <a:gd name="connsiteX16" fmla="*/ 351048 w 1543905"/>
              <a:gd name="connsiteY16" fmla="*/ 1132210 h 1399728"/>
              <a:gd name="connsiteX17" fmla="*/ 463042 w 1543905"/>
              <a:gd name="connsiteY17" fmla="*/ 1020217 h 1399728"/>
              <a:gd name="connsiteX18" fmla="*/ 463042 w 1543905"/>
              <a:gd name="connsiteY18" fmla="*/ 523503 h 1399728"/>
              <a:gd name="connsiteX19" fmla="*/ 351048 w 1543905"/>
              <a:gd name="connsiteY19" fmla="*/ 411696 h 1399728"/>
              <a:gd name="connsiteX20" fmla="*/ 865808 w 1543905"/>
              <a:gd name="connsiteY20" fmla="*/ 111621 h 1399728"/>
              <a:gd name="connsiteX21" fmla="*/ 866180 w 1543905"/>
              <a:gd name="connsiteY21" fmla="*/ 111807 h 1399728"/>
              <a:gd name="connsiteX22" fmla="*/ 866180 w 1543905"/>
              <a:gd name="connsiteY22" fmla="*/ 1020031 h 1399728"/>
              <a:gd name="connsiteX23" fmla="*/ 865808 w 1543905"/>
              <a:gd name="connsiteY23" fmla="*/ 1020403 h 1399728"/>
              <a:gd name="connsiteX24" fmla="*/ 678284 w 1543905"/>
              <a:gd name="connsiteY24" fmla="*/ 1020403 h 1399728"/>
              <a:gd name="connsiteX25" fmla="*/ 677912 w 1543905"/>
              <a:gd name="connsiteY25" fmla="*/ 1020031 h 1399728"/>
              <a:gd name="connsiteX26" fmla="*/ 677912 w 1543905"/>
              <a:gd name="connsiteY26" fmla="*/ 111993 h 1399728"/>
              <a:gd name="connsiteX27" fmla="*/ 677912 w 1543905"/>
              <a:gd name="connsiteY27" fmla="*/ 111807 h 1399728"/>
              <a:gd name="connsiteX28" fmla="*/ 678098 w 1543905"/>
              <a:gd name="connsiteY28" fmla="*/ 111621 h 1399728"/>
              <a:gd name="connsiteX29" fmla="*/ 865808 w 1543905"/>
              <a:gd name="connsiteY29" fmla="*/ 111621 h 1399728"/>
              <a:gd name="connsiteX30" fmla="*/ 865808 w 1543905"/>
              <a:gd name="connsiteY30" fmla="*/ 0 h 1399728"/>
              <a:gd name="connsiteX31" fmla="*/ 677912 w 1543905"/>
              <a:gd name="connsiteY31" fmla="*/ 0 h 1399728"/>
              <a:gd name="connsiteX32" fmla="*/ 565919 w 1543905"/>
              <a:gd name="connsiteY32" fmla="*/ 111993 h 1399728"/>
              <a:gd name="connsiteX33" fmla="*/ 565919 w 1543905"/>
              <a:gd name="connsiteY33" fmla="*/ 1020217 h 1399728"/>
              <a:gd name="connsiteX34" fmla="*/ 677912 w 1543905"/>
              <a:gd name="connsiteY34" fmla="*/ 1132210 h 1399728"/>
              <a:gd name="connsiteX35" fmla="*/ 865622 w 1543905"/>
              <a:gd name="connsiteY35" fmla="*/ 1132210 h 1399728"/>
              <a:gd name="connsiteX36" fmla="*/ 977615 w 1543905"/>
              <a:gd name="connsiteY36" fmla="*/ 1020217 h 1399728"/>
              <a:gd name="connsiteX37" fmla="*/ 977615 w 1543905"/>
              <a:gd name="connsiteY37" fmla="*/ 111993 h 1399728"/>
              <a:gd name="connsiteX38" fmla="*/ 865808 w 1543905"/>
              <a:gd name="connsiteY38" fmla="*/ 0 h 1399728"/>
              <a:gd name="connsiteX39" fmla="*/ 1380381 w 1543905"/>
              <a:gd name="connsiteY39" fmla="*/ 729072 h 1399728"/>
              <a:gd name="connsiteX40" fmla="*/ 1380753 w 1543905"/>
              <a:gd name="connsiteY40" fmla="*/ 729258 h 1399728"/>
              <a:gd name="connsiteX41" fmla="*/ 1380753 w 1543905"/>
              <a:gd name="connsiteY41" fmla="*/ 1020031 h 1399728"/>
              <a:gd name="connsiteX42" fmla="*/ 1380381 w 1543905"/>
              <a:gd name="connsiteY42" fmla="*/ 1020403 h 1399728"/>
              <a:gd name="connsiteX43" fmla="*/ 1192858 w 1543905"/>
              <a:gd name="connsiteY43" fmla="*/ 1020403 h 1399728"/>
              <a:gd name="connsiteX44" fmla="*/ 1192485 w 1543905"/>
              <a:gd name="connsiteY44" fmla="*/ 1020031 h 1399728"/>
              <a:gd name="connsiteX45" fmla="*/ 1192485 w 1543905"/>
              <a:gd name="connsiteY45" fmla="*/ 729444 h 1399728"/>
              <a:gd name="connsiteX46" fmla="*/ 1192485 w 1543905"/>
              <a:gd name="connsiteY46" fmla="*/ 729258 h 1399728"/>
              <a:gd name="connsiteX47" fmla="*/ 1192671 w 1543905"/>
              <a:gd name="connsiteY47" fmla="*/ 729072 h 1399728"/>
              <a:gd name="connsiteX48" fmla="*/ 1380381 w 1543905"/>
              <a:gd name="connsiteY48" fmla="*/ 729072 h 1399728"/>
              <a:gd name="connsiteX49" fmla="*/ 1380381 w 1543905"/>
              <a:gd name="connsiteY49" fmla="*/ 617451 h 1399728"/>
              <a:gd name="connsiteX50" fmla="*/ 1192671 w 1543905"/>
              <a:gd name="connsiteY50" fmla="*/ 617451 h 1399728"/>
              <a:gd name="connsiteX51" fmla="*/ 1080678 w 1543905"/>
              <a:gd name="connsiteY51" fmla="*/ 729444 h 1399728"/>
              <a:gd name="connsiteX52" fmla="*/ 1080678 w 1543905"/>
              <a:gd name="connsiteY52" fmla="*/ 1020031 h 1399728"/>
              <a:gd name="connsiteX53" fmla="*/ 1192671 w 1543905"/>
              <a:gd name="connsiteY53" fmla="*/ 1132024 h 1399728"/>
              <a:gd name="connsiteX54" fmla="*/ 1380381 w 1543905"/>
              <a:gd name="connsiteY54" fmla="*/ 1132024 h 1399728"/>
              <a:gd name="connsiteX55" fmla="*/ 1492374 w 1543905"/>
              <a:gd name="connsiteY55" fmla="*/ 1020031 h 1399728"/>
              <a:gd name="connsiteX56" fmla="*/ 1492374 w 1543905"/>
              <a:gd name="connsiteY56" fmla="*/ 729444 h 1399728"/>
              <a:gd name="connsiteX57" fmla="*/ 1380381 w 1543905"/>
              <a:gd name="connsiteY57" fmla="*/ 617451 h 1399728"/>
              <a:gd name="connsiteX58" fmla="*/ 1481956 w 1543905"/>
              <a:gd name="connsiteY58" fmla="*/ 1276201 h 1399728"/>
              <a:gd name="connsiteX59" fmla="*/ 61764 w 1543905"/>
              <a:gd name="connsiteY59" fmla="*/ 1276201 h 1399728"/>
              <a:gd name="connsiteX60" fmla="*/ 0 w 1543905"/>
              <a:gd name="connsiteY60" fmla="*/ 1337965 h 1399728"/>
              <a:gd name="connsiteX61" fmla="*/ 61764 w 1543905"/>
              <a:gd name="connsiteY61" fmla="*/ 1399729 h 1399728"/>
              <a:gd name="connsiteX62" fmla="*/ 1482142 w 1543905"/>
              <a:gd name="connsiteY62" fmla="*/ 1399729 h 1399728"/>
              <a:gd name="connsiteX63" fmla="*/ 1543906 w 1543905"/>
              <a:gd name="connsiteY63" fmla="*/ 1337965 h 1399728"/>
              <a:gd name="connsiteX64" fmla="*/ 1481956 w 1543905"/>
              <a:gd name="connsiteY64" fmla="*/ 1276201 h 1399728"/>
            </a:gdLst>
            <a:ahLst/>
            <a:cxnLst/>
            <a:rect l="l" t="t" r="r" b="b"/>
            <a:pathLst>
              <a:path w="1543905" h="1399728">
                <a:moveTo>
                  <a:pt x="351048" y="523317"/>
                </a:moveTo>
                <a:cubicBezTo>
                  <a:pt x="351234" y="523317"/>
                  <a:pt x="351234" y="523317"/>
                  <a:pt x="351048" y="523317"/>
                </a:cubicBezTo>
                <a:cubicBezTo>
                  <a:pt x="351234" y="523317"/>
                  <a:pt x="351420" y="523503"/>
                  <a:pt x="351420" y="523503"/>
                </a:cubicBezTo>
                <a:lnTo>
                  <a:pt x="351420" y="1020031"/>
                </a:lnTo>
                <a:lnTo>
                  <a:pt x="351048" y="1020403"/>
                </a:lnTo>
                <a:lnTo>
                  <a:pt x="163525" y="1020403"/>
                </a:lnTo>
                <a:lnTo>
                  <a:pt x="163153" y="1020031"/>
                </a:lnTo>
                <a:lnTo>
                  <a:pt x="163153" y="523503"/>
                </a:lnTo>
                <a:lnTo>
                  <a:pt x="163153" y="523317"/>
                </a:lnTo>
                <a:lnTo>
                  <a:pt x="163339" y="523131"/>
                </a:lnTo>
                <a:lnTo>
                  <a:pt x="351048" y="523131"/>
                </a:lnTo>
                <a:moveTo>
                  <a:pt x="351048" y="411696"/>
                </a:moveTo>
                <a:lnTo>
                  <a:pt x="163339" y="411696"/>
                </a:lnTo>
                <a:cubicBezTo>
                  <a:pt x="101575" y="411696"/>
                  <a:pt x="51346" y="461739"/>
                  <a:pt x="51346" y="523689"/>
                </a:cubicBezTo>
                <a:lnTo>
                  <a:pt x="51346" y="1020217"/>
                </a:lnTo>
                <a:cubicBezTo>
                  <a:pt x="51346" y="1081795"/>
                  <a:pt x="101761" y="1132210"/>
                  <a:pt x="163339" y="1132210"/>
                </a:cubicBezTo>
                <a:lnTo>
                  <a:pt x="351048" y="1132210"/>
                </a:lnTo>
                <a:cubicBezTo>
                  <a:pt x="412626" y="1132210"/>
                  <a:pt x="463042" y="1081795"/>
                  <a:pt x="463042" y="1020217"/>
                </a:cubicBezTo>
                <a:lnTo>
                  <a:pt x="463042" y="523503"/>
                </a:lnTo>
                <a:cubicBezTo>
                  <a:pt x="463042" y="461739"/>
                  <a:pt x="412998" y="411696"/>
                  <a:pt x="351048" y="411696"/>
                </a:cubicBezTo>
                <a:close/>
                <a:moveTo>
                  <a:pt x="865808" y="111621"/>
                </a:moveTo>
                <a:cubicBezTo>
                  <a:pt x="865994" y="111621"/>
                  <a:pt x="866180" y="111807"/>
                  <a:pt x="866180" y="111807"/>
                </a:cubicBezTo>
                <a:lnTo>
                  <a:pt x="866180" y="1020031"/>
                </a:lnTo>
                <a:lnTo>
                  <a:pt x="865808" y="1020403"/>
                </a:lnTo>
                <a:lnTo>
                  <a:pt x="678284" y="1020403"/>
                </a:lnTo>
                <a:lnTo>
                  <a:pt x="677912" y="1020031"/>
                </a:lnTo>
                <a:lnTo>
                  <a:pt x="677912" y="111993"/>
                </a:lnTo>
                <a:lnTo>
                  <a:pt x="677912" y="111807"/>
                </a:lnTo>
                <a:lnTo>
                  <a:pt x="678098" y="111621"/>
                </a:lnTo>
                <a:lnTo>
                  <a:pt x="865808" y="111621"/>
                </a:lnTo>
                <a:moveTo>
                  <a:pt x="865808" y="0"/>
                </a:moveTo>
                <a:lnTo>
                  <a:pt x="677912" y="0"/>
                </a:lnTo>
                <a:cubicBezTo>
                  <a:pt x="616148" y="0"/>
                  <a:pt x="565919" y="50043"/>
                  <a:pt x="565919" y="111993"/>
                </a:cubicBezTo>
                <a:lnTo>
                  <a:pt x="565919" y="1020217"/>
                </a:lnTo>
                <a:cubicBezTo>
                  <a:pt x="565919" y="1081795"/>
                  <a:pt x="616335" y="1132210"/>
                  <a:pt x="677912" y="1132210"/>
                </a:cubicBezTo>
                <a:lnTo>
                  <a:pt x="865622" y="1132210"/>
                </a:lnTo>
                <a:cubicBezTo>
                  <a:pt x="927199" y="1132210"/>
                  <a:pt x="977615" y="1081795"/>
                  <a:pt x="977615" y="1020217"/>
                </a:cubicBezTo>
                <a:lnTo>
                  <a:pt x="977615" y="111993"/>
                </a:lnTo>
                <a:cubicBezTo>
                  <a:pt x="977615" y="50043"/>
                  <a:pt x="927571" y="0"/>
                  <a:pt x="865808" y="0"/>
                </a:cubicBezTo>
                <a:close/>
                <a:moveTo>
                  <a:pt x="1380381" y="729072"/>
                </a:moveTo>
                <a:cubicBezTo>
                  <a:pt x="1380567" y="729072"/>
                  <a:pt x="1380753" y="729258"/>
                  <a:pt x="1380753" y="729258"/>
                </a:cubicBezTo>
                <a:lnTo>
                  <a:pt x="1380753" y="1020031"/>
                </a:lnTo>
                <a:lnTo>
                  <a:pt x="1380381" y="1020403"/>
                </a:lnTo>
                <a:lnTo>
                  <a:pt x="1192858" y="1020403"/>
                </a:lnTo>
                <a:lnTo>
                  <a:pt x="1192485" y="1020031"/>
                </a:lnTo>
                <a:lnTo>
                  <a:pt x="1192485" y="729444"/>
                </a:lnTo>
                <a:lnTo>
                  <a:pt x="1192485" y="729258"/>
                </a:lnTo>
                <a:lnTo>
                  <a:pt x="1192671" y="729072"/>
                </a:lnTo>
                <a:lnTo>
                  <a:pt x="1380381" y="729072"/>
                </a:lnTo>
                <a:moveTo>
                  <a:pt x="1380381" y="617451"/>
                </a:moveTo>
                <a:lnTo>
                  <a:pt x="1192671" y="617451"/>
                </a:lnTo>
                <a:cubicBezTo>
                  <a:pt x="1130908" y="617451"/>
                  <a:pt x="1080678" y="667494"/>
                  <a:pt x="1080678" y="729444"/>
                </a:cubicBezTo>
                <a:lnTo>
                  <a:pt x="1080678" y="1020031"/>
                </a:lnTo>
                <a:cubicBezTo>
                  <a:pt x="1080678" y="1081608"/>
                  <a:pt x="1131094" y="1132024"/>
                  <a:pt x="1192671" y="1132024"/>
                </a:cubicBezTo>
                <a:lnTo>
                  <a:pt x="1380381" y="1132024"/>
                </a:lnTo>
                <a:cubicBezTo>
                  <a:pt x="1441959" y="1132024"/>
                  <a:pt x="1492374" y="1081608"/>
                  <a:pt x="1492374" y="1020031"/>
                </a:cubicBezTo>
                <a:lnTo>
                  <a:pt x="1492374" y="729444"/>
                </a:lnTo>
                <a:cubicBezTo>
                  <a:pt x="1492374" y="667680"/>
                  <a:pt x="1442145" y="617451"/>
                  <a:pt x="1380381" y="617451"/>
                </a:cubicBezTo>
                <a:close/>
                <a:moveTo>
                  <a:pt x="1481956" y="1276201"/>
                </a:moveTo>
                <a:lnTo>
                  <a:pt x="61764" y="1276201"/>
                </a:lnTo>
                <a:cubicBezTo>
                  <a:pt x="27719" y="1276201"/>
                  <a:pt x="0" y="1303920"/>
                  <a:pt x="0" y="1337965"/>
                </a:cubicBezTo>
                <a:cubicBezTo>
                  <a:pt x="0" y="1372009"/>
                  <a:pt x="27719" y="1399729"/>
                  <a:pt x="61764" y="1399729"/>
                </a:cubicBezTo>
                <a:lnTo>
                  <a:pt x="1482142" y="1399729"/>
                </a:lnTo>
                <a:cubicBezTo>
                  <a:pt x="1516187" y="1399729"/>
                  <a:pt x="1543906" y="1372009"/>
                  <a:pt x="1543906" y="1337965"/>
                </a:cubicBezTo>
                <a:cubicBezTo>
                  <a:pt x="1543720" y="1303734"/>
                  <a:pt x="1516187" y="1276201"/>
                  <a:pt x="1481956" y="1276201"/>
                </a:cubicBezTo>
                <a:close/>
              </a:path>
            </a:pathLst>
          </a:custGeom>
          <a:solidFill>
            <a:schemeClr val="bg1"/>
          </a:solidFill>
          <a:ln w="1860" cap="flat">
            <a:noFill/>
            <a:miter/>
          </a:ln>
        </p:spPr>
        <p:txBody>
          <a:bodyPr vert="horz" wrap="square" lIns="91440" tIns="45720" rIns="91440" bIns="45720" rtlCol="0" anchor="ctr"/>
          <a:lstStyle/>
          <a:p>
            <a:pPr algn="l">
              <a:lnSpc>
                <a:spcPct val="110000"/>
              </a:lnSpc>
            </a:pPr>
            <a:endParaRPr kumimoji="1" lang="zh-CN" altLang="en-US"/>
          </a:p>
        </p:txBody>
      </p:sp>
      <p:sp>
        <p:nvSpPr>
          <p:cNvPr id="23" name="标题 1"/>
          <p:cNvSpPr txBox="1"/>
          <p:nvPr/>
        </p:nvSpPr>
        <p:spPr>
          <a:xfrm>
            <a:off x="8503017" y="1812128"/>
            <a:ext cx="392873" cy="363435"/>
          </a:xfrm>
          <a:custGeom>
            <a:avLst/>
            <a:gdLst>
              <a:gd name="connsiteX0" fmla="*/ 56258 w 778320"/>
              <a:gd name="connsiteY0" fmla="*/ 333700 h 720001"/>
              <a:gd name="connsiteX1" fmla="*/ 56258 w 778320"/>
              <a:gd name="connsiteY1" fmla="*/ 627457 h 720001"/>
              <a:gd name="connsiteX2" fmla="*/ 66946 w 778320"/>
              <a:gd name="connsiteY2" fmla="*/ 653054 h 720001"/>
              <a:gd name="connsiteX3" fmla="*/ 92544 w 778320"/>
              <a:gd name="connsiteY3" fmla="*/ 663743 h 720001"/>
              <a:gd name="connsiteX4" fmla="*/ 685683 w 778320"/>
              <a:gd name="connsiteY4" fmla="*/ 663743 h 720001"/>
              <a:gd name="connsiteX5" fmla="*/ 711281 w 778320"/>
              <a:gd name="connsiteY5" fmla="*/ 653054 h 720001"/>
              <a:gd name="connsiteX6" fmla="*/ 721969 w 778320"/>
              <a:gd name="connsiteY6" fmla="*/ 627457 h 720001"/>
              <a:gd name="connsiteX7" fmla="*/ 721969 w 778320"/>
              <a:gd name="connsiteY7" fmla="*/ 333700 h 720001"/>
              <a:gd name="connsiteX8" fmla="*/ 92544 w 778320"/>
              <a:gd name="connsiteY8" fmla="*/ 142049 h 720001"/>
              <a:gd name="connsiteX9" fmla="*/ 56258 w 778320"/>
              <a:gd name="connsiteY9" fmla="*/ 178336 h 720001"/>
              <a:gd name="connsiteX10" fmla="*/ 56258 w 778320"/>
              <a:gd name="connsiteY10" fmla="*/ 277443 h 720001"/>
              <a:gd name="connsiteX11" fmla="*/ 721969 w 778320"/>
              <a:gd name="connsiteY11" fmla="*/ 277443 h 720001"/>
              <a:gd name="connsiteX12" fmla="*/ 721969 w 778320"/>
              <a:gd name="connsiteY12" fmla="*/ 178336 h 720001"/>
              <a:gd name="connsiteX13" fmla="*/ 685683 w 778320"/>
              <a:gd name="connsiteY13" fmla="*/ 142049 h 720001"/>
              <a:gd name="connsiteX14" fmla="*/ 561355 w 778320"/>
              <a:gd name="connsiteY14" fmla="*/ 142049 h 720001"/>
              <a:gd name="connsiteX15" fmla="*/ 561355 w 778320"/>
              <a:gd name="connsiteY15" fmla="*/ 201026 h 720001"/>
              <a:gd name="connsiteX16" fmla="*/ 533226 w 778320"/>
              <a:gd name="connsiteY16" fmla="*/ 229249 h 720001"/>
              <a:gd name="connsiteX17" fmla="*/ 505097 w 778320"/>
              <a:gd name="connsiteY17" fmla="*/ 201120 h 720001"/>
              <a:gd name="connsiteX18" fmla="*/ 505097 w 778320"/>
              <a:gd name="connsiteY18" fmla="*/ 142049 h 720001"/>
              <a:gd name="connsiteX19" fmla="*/ 273129 w 778320"/>
              <a:gd name="connsiteY19" fmla="*/ 142049 h 720001"/>
              <a:gd name="connsiteX20" fmla="*/ 273129 w 778320"/>
              <a:gd name="connsiteY20" fmla="*/ 201026 h 720001"/>
              <a:gd name="connsiteX21" fmla="*/ 245001 w 778320"/>
              <a:gd name="connsiteY21" fmla="*/ 229249 h 720001"/>
              <a:gd name="connsiteX22" fmla="*/ 216872 w 778320"/>
              <a:gd name="connsiteY22" fmla="*/ 201120 h 720001"/>
              <a:gd name="connsiteX23" fmla="*/ 216872 w 778320"/>
              <a:gd name="connsiteY23" fmla="*/ 142049 h 720001"/>
              <a:gd name="connsiteX24" fmla="*/ 245001 w 778320"/>
              <a:gd name="connsiteY24" fmla="*/ 0 h 720001"/>
              <a:gd name="connsiteX25" fmla="*/ 273129 w 778320"/>
              <a:gd name="connsiteY25" fmla="*/ 28129 h 720001"/>
              <a:gd name="connsiteX26" fmla="*/ 273129 w 778320"/>
              <a:gd name="connsiteY26" fmla="*/ 85792 h 720001"/>
              <a:gd name="connsiteX27" fmla="*/ 505097 w 778320"/>
              <a:gd name="connsiteY27" fmla="*/ 85792 h 720001"/>
              <a:gd name="connsiteX28" fmla="*/ 505097 w 778320"/>
              <a:gd name="connsiteY28" fmla="*/ 28129 h 720001"/>
              <a:gd name="connsiteX29" fmla="*/ 533226 w 778320"/>
              <a:gd name="connsiteY29" fmla="*/ 0 h 720001"/>
              <a:gd name="connsiteX30" fmla="*/ 561355 w 778320"/>
              <a:gd name="connsiteY30" fmla="*/ 28129 h 720001"/>
              <a:gd name="connsiteX31" fmla="*/ 561355 w 778320"/>
              <a:gd name="connsiteY31" fmla="*/ 85792 h 720001"/>
              <a:gd name="connsiteX32" fmla="*/ 685683 w 778320"/>
              <a:gd name="connsiteY32" fmla="*/ 85792 h 720001"/>
              <a:gd name="connsiteX33" fmla="*/ 778320 w 778320"/>
              <a:gd name="connsiteY33" fmla="*/ 178336 h 720001"/>
              <a:gd name="connsiteX34" fmla="*/ 778320 w 778320"/>
              <a:gd name="connsiteY34" fmla="*/ 627457 h 720001"/>
              <a:gd name="connsiteX35" fmla="*/ 685777 w 778320"/>
              <a:gd name="connsiteY35" fmla="*/ 720001 h 720001"/>
              <a:gd name="connsiteX36" fmla="*/ 92544 w 778320"/>
              <a:gd name="connsiteY36" fmla="*/ 720001 h 720001"/>
              <a:gd name="connsiteX37" fmla="*/ 0 w 778320"/>
              <a:gd name="connsiteY37" fmla="*/ 627457 h 720001"/>
              <a:gd name="connsiteX38" fmla="*/ 0 w 778320"/>
              <a:gd name="connsiteY38" fmla="*/ 333700 h 720001"/>
              <a:gd name="connsiteX39" fmla="*/ 0 w 778320"/>
              <a:gd name="connsiteY39" fmla="*/ 277443 h 720001"/>
              <a:gd name="connsiteX40" fmla="*/ 0 w 778320"/>
              <a:gd name="connsiteY40" fmla="*/ 178336 h 720001"/>
              <a:gd name="connsiteX41" fmla="*/ 92544 w 778320"/>
              <a:gd name="connsiteY41" fmla="*/ 85792 h 720001"/>
              <a:gd name="connsiteX42" fmla="*/ 216872 w 778320"/>
              <a:gd name="connsiteY42" fmla="*/ 85792 h 720001"/>
              <a:gd name="connsiteX43" fmla="*/ 216872 w 778320"/>
              <a:gd name="connsiteY43" fmla="*/ 28129 h 720001"/>
              <a:gd name="connsiteX44" fmla="*/ 245001 w 778320"/>
              <a:gd name="connsiteY44" fmla="*/ 0 h 720001"/>
            </a:gdLst>
            <a:ahLst/>
            <a:cxnLst/>
            <a:rect l="l" t="t" r="r" b="b"/>
            <a:pathLst>
              <a:path w="778320" h="720001">
                <a:moveTo>
                  <a:pt x="56258" y="333700"/>
                </a:moveTo>
                <a:lnTo>
                  <a:pt x="56258" y="627457"/>
                </a:lnTo>
                <a:cubicBezTo>
                  <a:pt x="56258" y="637115"/>
                  <a:pt x="60008" y="646116"/>
                  <a:pt x="66946" y="653054"/>
                </a:cubicBezTo>
                <a:cubicBezTo>
                  <a:pt x="73885" y="659899"/>
                  <a:pt x="82980" y="663743"/>
                  <a:pt x="92544" y="663743"/>
                </a:cubicBezTo>
                <a:lnTo>
                  <a:pt x="685683" y="663743"/>
                </a:lnTo>
                <a:cubicBezTo>
                  <a:pt x="695341" y="663743"/>
                  <a:pt x="704342" y="659993"/>
                  <a:pt x="711281" y="653054"/>
                </a:cubicBezTo>
                <a:cubicBezTo>
                  <a:pt x="718125" y="646116"/>
                  <a:pt x="721969" y="637021"/>
                  <a:pt x="721969" y="627457"/>
                </a:cubicBezTo>
                <a:lnTo>
                  <a:pt x="721969" y="333700"/>
                </a:lnTo>
                <a:close/>
                <a:moveTo>
                  <a:pt x="92544" y="142049"/>
                </a:moveTo>
                <a:cubicBezTo>
                  <a:pt x="72478" y="142049"/>
                  <a:pt x="56258" y="158364"/>
                  <a:pt x="56258" y="178336"/>
                </a:cubicBezTo>
                <a:lnTo>
                  <a:pt x="56258" y="277443"/>
                </a:lnTo>
                <a:lnTo>
                  <a:pt x="721969" y="277443"/>
                </a:lnTo>
                <a:lnTo>
                  <a:pt x="721969" y="178336"/>
                </a:lnTo>
                <a:cubicBezTo>
                  <a:pt x="721969" y="158270"/>
                  <a:pt x="705655" y="142049"/>
                  <a:pt x="685683" y="142049"/>
                </a:cubicBezTo>
                <a:lnTo>
                  <a:pt x="561355" y="142049"/>
                </a:lnTo>
                <a:lnTo>
                  <a:pt x="561355" y="201026"/>
                </a:lnTo>
                <a:cubicBezTo>
                  <a:pt x="561355" y="216591"/>
                  <a:pt x="548790" y="229249"/>
                  <a:pt x="533226" y="229249"/>
                </a:cubicBezTo>
                <a:cubicBezTo>
                  <a:pt x="517661" y="229249"/>
                  <a:pt x="505097" y="216685"/>
                  <a:pt x="505097" y="201120"/>
                </a:cubicBezTo>
                <a:lnTo>
                  <a:pt x="505097" y="142049"/>
                </a:lnTo>
                <a:lnTo>
                  <a:pt x="273129" y="142049"/>
                </a:lnTo>
                <a:lnTo>
                  <a:pt x="273129" y="201026"/>
                </a:lnTo>
                <a:cubicBezTo>
                  <a:pt x="273129" y="216591"/>
                  <a:pt x="260565" y="229249"/>
                  <a:pt x="245001" y="229249"/>
                </a:cubicBezTo>
                <a:cubicBezTo>
                  <a:pt x="229436" y="229249"/>
                  <a:pt x="216872" y="216685"/>
                  <a:pt x="216872" y="201120"/>
                </a:cubicBezTo>
                <a:lnTo>
                  <a:pt x="216872" y="142049"/>
                </a:lnTo>
                <a:close/>
                <a:moveTo>
                  <a:pt x="245001" y="0"/>
                </a:moveTo>
                <a:cubicBezTo>
                  <a:pt x="260565" y="0"/>
                  <a:pt x="273129" y="12564"/>
                  <a:pt x="273129" y="28129"/>
                </a:cubicBezTo>
                <a:lnTo>
                  <a:pt x="273129" y="85792"/>
                </a:lnTo>
                <a:lnTo>
                  <a:pt x="505097" y="85792"/>
                </a:lnTo>
                <a:lnTo>
                  <a:pt x="505097" y="28129"/>
                </a:lnTo>
                <a:cubicBezTo>
                  <a:pt x="505097" y="12564"/>
                  <a:pt x="517661" y="0"/>
                  <a:pt x="533226" y="0"/>
                </a:cubicBezTo>
                <a:cubicBezTo>
                  <a:pt x="548790" y="0"/>
                  <a:pt x="561355" y="12564"/>
                  <a:pt x="561355" y="28129"/>
                </a:cubicBezTo>
                <a:lnTo>
                  <a:pt x="561355" y="85792"/>
                </a:lnTo>
                <a:lnTo>
                  <a:pt x="685683" y="85792"/>
                </a:lnTo>
                <a:cubicBezTo>
                  <a:pt x="736784" y="85792"/>
                  <a:pt x="778227" y="127235"/>
                  <a:pt x="778320" y="178336"/>
                </a:cubicBezTo>
                <a:lnTo>
                  <a:pt x="778320" y="627457"/>
                </a:lnTo>
                <a:cubicBezTo>
                  <a:pt x="778320" y="678370"/>
                  <a:pt x="736690" y="720001"/>
                  <a:pt x="685777" y="720001"/>
                </a:cubicBezTo>
                <a:lnTo>
                  <a:pt x="92544" y="720001"/>
                </a:lnTo>
                <a:cubicBezTo>
                  <a:pt x="41631" y="720001"/>
                  <a:pt x="0" y="678370"/>
                  <a:pt x="0" y="627457"/>
                </a:cubicBezTo>
                <a:lnTo>
                  <a:pt x="0" y="333700"/>
                </a:lnTo>
                <a:lnTo>
                  <a:pt x="0" y="277443"/>
                </a:lnTo>
                <a:lnTo>
                  <a:pt x="0" y="178336"/>
                </a:lnTo>
                <a:cubicBezTo>
                  <a:pt x="0" y="127235"/>
                  <a:pt x="41443" y="85792"/>
                  <a:pt x="92544" y="85792"/>
                </a:cubicBezTo>
                <a:lnTo>
                  <a:pt x="216872" y="85792"/>
                </a:lnTo>
                <a:lnTo>
                  <a:pt x="216872" y="28129"/>
                </a:lnTo>
                <a:cubicBezTo>
                  <a:pt x="216872" y="12564"/>
                  <a:pt x="229436" y="0"/>
                  <a:pt x="245001" y="0"/>
                </a:cubicBezTo>
                <a:close/>
              </a:path>
            </a:pathLst>
          </a:custGeom>
          <a:solidFill>
            <a:schemeClr val="bg1"/>
          </a:solidFill>
          <a:ln w="1860" cap="flat">
            <a:noFill/>
            <a:miter/>
          </a:ln>
        </p:spPr>
        <p:txBody>
          <a:bodyPr vert="horz" wrap="square" lIns="91440" tIns="45720" rIns="91440" bIns="45720" rtlCol="0" anchor="ctr"/>
          <a:lstStyle/>
          <a:p>
            <a:pPr algn="l">
              <a:lnSpc>
                <a:spcPct val="110000"/>
              </a:lnSpc>
            </a:pPr>
            <a:endParaRPr kumimoji="1" lang="zh-CN" altLang="en-US"/>
          </a:p>
        </p:txBody>
      </p:sp>
      <p:sp>
        <p:nvSpPr>
          <p:cNvPr id="24" name="标题 1"/>
          <p:cNvSpPr txBox="1"/>
          <p:nvPr/>
        </p:nvSpPr>
        <p:spPr>
          <a:xfrm>
            <a:off x="278800" y="246413"/>
            <a:ext cx="9379603" cy="720000"/>
          </a:xfrm>
          <a:prstGeom prst="rect">
            <a:avLst/>
          </a:prstGeom>
          <a:solidFill>
            <a:schemeClr val="bg1"/>
          </a:solidFill>
          <a:ln w="12700" cap="sq">
            <a:noFill/>
            <a:miter/>
          </a:ln>
          <a:effectLst>
            <a:outerShdw blurRad="165100" sx="102000" sy="102000" algn="ctr" rotWithShape="0">
              <a:srgbClr val="000000">
                <a:alpha val="10000"/>
              </a:srgbClr>
            </a:outerShdw>
          </a:effectLst>
        </p:spPr>
        <p:txBody>
          <a:bodyPr vert="horz" wrap="square" lIns="91440" tIns="45720" rIns="91440" bIns="45720" rtlCol="0" anchor="ctr"/>
          <a:lstStyle/>
          <a:p>
            <a:pPr algn="ctr">
              <a:lnSpc>
                <a:spcPct val="110000"/>
              </a:lnSpc>
            </a:pPr>
            <a:endParaRPr kumimoji="1" lang="zh-CN" altLang="en-US"/>
          </a:p>
        </p:txBody>
      </p:sp>
      <p:sp>
        <p:nvSpPr>
          <p:cNvPr id="25" name="标题 1"/>
          <p:cNvSpPr txBox="1"/>
          <p:nvPr/>
        </p:nvSpPr>
        <p:spPr>
          <a:xfrm>
            <a:off x="561368" y="380389"/>
            <a:ext cx="8060758" cy="461665"/>
          </a:xfrm>
          <a:prstGeom prst="rect">
            <a:avLst/>
          </a:prstGeom>
          <a:noFill/>
          <a:ln cap="sq">
            <a:noFill/>
          </a:ln>
        </p:spPr>
        <p:txBody>
          <a:bodyPr vert="horz" wrap="square" lIns="91440" tIns="45720" rIns="91440" bIns="45720" rtlCol="0" anchor="t"/>
          <a:lstStyle/>
          <a:p>
            <a:pPr algn="l">
              <a:lnSpc>
                <a:spcPct val="110000"/>
              </a:lnSpc>
            </a:pPr>
            <a:r>
              <a:rPr kumimoji="1" lang="en-US" altLang="zh-CN" sz="2400">
                <a:ln w="12700">
                  <a:noFill/>
                </a:ln>
                <a:solidFill>
                  <a:srgbClr val="000000">
                    <a:alpha val="100000"/>
                  </a:srgbClr>
                </a:solidFill>
                <a:latin typeface="Source Han Sans CN Bold" panose="020B0800000000000000" charset="-122"/>
                <a:ea typeface="Source Han Sans CN Bold" panose="020B0800000000000000" charset="-122"/>
                <a:cs typeface="Source Han Sans CN Bold" panose="020B0800000000000000" charset="-122"/>
              </a:rPr>
              <a:t>报价策略</a:t>
            </a:r>
            <a:endParaRPr kumimoji="1" lang="zh-CN" altLang="en-US"/>
          </a:p>
        </p:txBody>
      </p:sp>
      <p:sp>
        <p:nvSpPr>
          <p:cNvPr id="26" name="标题 1"/>
          <p:cNvSpPr txBox="1"/>
          <p:nvPr/>
        </p:nvSpPr>
        <p:spPr>
          <a:xfrm>
            <a:off x="272243" y="225304"/>
            <a:ext cx="257347" cy="517646"/>
          </a:xfrm>
          <a:prstGeom prst="rect">
            <a:avLst/>
          </a:prstGeom>
          <a:solidFill>
            <a:schemeClr val="accent1"/>
          </a:solidFill>
          <a:ln w="12700" cap="sq">
            <a:noFill/>
            <a:miter/>
          </a:ln>
        </p:spPr>
        <p:txBody>
          <a:bodyPr vert="horz" wrap="square" lIns="91440" tIns="45720" rIns="91440" bIns="45720" rtlCol="0" anchor="ctr"/>
          <a:lstStyle/>
          <a:p>
            <a:pPr algn="ctr">
              <a:lnSpc>
                <a:spcPct val="110000"/>
              </a:lnSpc>
            </a:pPr>
            <a:endParaRPr kumimoji="1" lang="zh-CN" altLang="en-US"/>
          </a:p>
        </p:txBody>
      </p:sp>
      <p:sp>
        <p:nvSpPr>
          <p:cNvPr id="27" name="标题 1"/>
          <p:cNvSpPr txBox="1"/>
          <p:nvPr/>
        </p:nvSpPr>
        <p:spPr>
          <a:xfrm>
            <a:off x="272243" y="88785"/>
            <a:ext cx="257347" cy="98499"/>
          </a:xfrm>
          <a:prstGeom prst="rect">
            <a:avLst/>
          </a:prstGeom>
          <a:solidFill>
            <a:schemeClr val="accent1">
              <a:lumMod val="60000"/>
              <a:lumOff val="40000"/>
            </a:schemeClr>
          </a:solidFill>
          <a:ln w="12700" cap="sq">
            <a:noFill/>
            <a:miter/>
          </a:ln>
        </p:spPr>
        <p:txBody>
          <a:bodyPr vert="horz" wrap="square" lIns="91440" tIns="45720" rIns="91440" bIns="45720" rtlCol="0" anchor="ctr"/>
          <a:lstStyle/>
          <a:p>
            <a:pPr algn="ctr">
              <a:lnSpc>
                <a:spcPct val="110000"/>
              </a:lnSpc>
            </a:pPr>
            <a:endParaRPr kumimoji="1" lang="zh-CN" altLang="en-US"/>
          </a:p>
        </p:txBody>
      </p:sp>
      <p:sp>
        <p:nvSpPr>
          <p:cNvPr id="28" name="标题 1"/>
          <p:cNvSpPr txBox="1"/>
          <p:nvPr/>
        </p:nvSpPr>
        <p:spPr>
          <a:xfrm>
            <a:off x="272243" y="0"/>
            <a:ext cx="257347" cy="55028"/>
          </a:xfrm>
          <a:prstGeom prst="rect">
            <a:avLst/>
          </a:prstGeom>
          <a:solidFill>
            <a:schemeClr val="accent1">
              <a:lumMod val="20000"/>
              <a:lumOff val="80000"/>
            </a:schemeClr>
          </a:solidFill>
          <a:ln w="12700" cap="sq">
            <a:noFill/>
            <a:miter/>
          </a:ln>
        </p:spPr>
        <p:txBody>
          <a:bodyPr vert="horz" wrap="square" lIns="91440" tIns="45720" rIns="91440" bIns="45720" rtlCol="0" anchor="ctr"/>
          <a:lstStyle/>
          <a:p>
            <a:pPr algn="ctr">
              <a:lnSpc>
                <a:spcPct val="110000"/>
              </a:lnSpc>
            </a:pPr>
            <a:endParaRPr kumimoji="1" lang="zh-CN" altLang="en-US"/>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 name="图片 1"/>
          <p:cNvPicPr>
            <a:picLocks noChangeAspect="1"/>
          </p:cNvPicPr>
          <p:nvPr/>
        </p:nvPicPr>
        <p:blipFill>
          <a:blip r:embed="rId1">
            <a:alphaModFix amt="100000"/>
          </a:blip>
          <a:srcRect/>
          <a:stretch>
            <a:fillRect/>
          </a:stretch>
        </p:blipFill>
        <p:spPr>
          <a:xfrm flipH="1">
            <a:off x="-1115" y="288"/>
            <a:ext cx="12192000" cy="6857423"/>
          </a:xfrm>
          <a:prstGeom prst="rect">
            <a:avLst/>
          </a:prstGeom>
          <a:noFill/>
          <a:ln>
            <a:noFill/>
          </a:ln>
        </p:spPr>
      </p:pic>
      <p:pic>
        <p:nvPicPr>
          <p:cNvPr id="3" name="图片 2"/>
          <p:cNvPicPr>
            <a:picLocks noChangeAspect="1"/>
          </p:cNvPicPr>
          <p:nvPr/>
        </p:nvPicPr>
        <p:blipFill>
          <a:blip r:embed="rId2">
            <a:alphaModFix amt="100000"/>
          </a:blip>
          <a:srcRect l="14338" r="14338"/>
          <a:stretch>
            <a:fillRect/>
          </a:stretch>
        </p:blipFill>
        <p:spPr>
          <a:xfrm flipH="1">
            <a:off x="8617" y="1104697"/>
            <a:ext cx="5489308" cy="5797195"/>
          </a:xfrm>
          <a:custGeom>
            <a:avLst/>
            <a:gdLst>
              <a:gd name="connsiteX0" fmla="*/ 0 w 5489308"/>
              <a:gd name="connsiteY0" fmla="*/ 0 h 5797195"/>
              <a:gd name="connsiteX1" fmla="*/ 5489308 w 5489308"/>
              <a:gd name="connsiteY1" fmla="*/ 0 h 5797195"/>
              <a:gd name="connsiteX2" fmla="*/ 5489308 w 5489308"/>
              <a:gd name="connsiteY2" fmla="*/ 5797195 h 5797195"/>
              <a:gd name="connsiteX3" fmla="*/ 346202 w 5489308"/>
              <a:gd name="connsiteY3" fmla="*/ 5797195 h 5797195"/>
              <a:gd name="connsiteX4" fmla="*/ 2239839 w 5489308"/>
              <a:gd name="connsiteY4" fmla="*/ 3141372 h 5797195"/>
            </a:gdLst>
            <a:ahLst/>
            <a:cxnLst/>
            <a:rect l="l" t="t" r="r" b="b"/>
            <a:pathLst>
              <a:path w="5489308" h="5797195">
                <a:moveTo>
                  <a:pt x="0" y="0"/>
                </a:moveTo>
                <a:lnTo>
                  <a:pt x="5489308" y="0"/>
                </a:lnTo>
                <a:lnTo>
                  <a:pt x="5489308" y="5797195"/>
                </a:lnTo>
                <a:lnTo>
                  <a:pt x="346202" y="5797195"/>
                </a:lnTo>
                <a:lnTo>
                  <a:pt x="2239839" y="3141372"/>
                </a:lnTo>
                <a:close/>
              </a:path>
            </a:pathLst>
          </a:custGeom>
          <a:noFill/>
          <a:ln>
            <a:noFill/>
          </a:ln>
        </p:spPr>
      </p:pic>
      <p:sp>
        <p:nvSpPr>
          <p:cNvPr id="4" name="标题 1"/>
          <p:cNvSpPr txBox="1"/>
          <p:nvPr/>
        </p:nvSpPr>
        <p:spPr>
          <a:xfrm rot="5400000" flipH="1">
            <a:off x="-565869" y="4049570"/>
            <a:ext cx="3392782" cy="2350363"/>
          </a:xfrm>
          <a:custGeom>
            <a:avLst/>
            <a:gdLst>
              <a:gd name="connsiteX0" fmla="*/ 3392782 w 3392782"/>
              <a:gd name="connsiteY0" fmla="*/ 2350363 h 2350363"/>
              <a:gd name="connsiteX1" fmla="*/ 0 w 3392782"/>
              <a:gd name="connsiteY1" fmla="*/ 2350363 h 2350363"/>
              <a:gd name="connsiteX2" fmla="*/ 0 w 3392782"/>
              <a:gd name="connsiteY2" fmla="*/ 0 h 2350363"/>
            </a:gdLst>
            <a:ahLst/>
            <a:cxnLst/>
            <a:rect l="l" t="t" r="r" b="b"/>
            <a:pathLst>
              <a:path w="3392782" h="2350363">
                <a:moveTo>
                  <a:pt x="3392782" y="2350363"/>
                </a:moveTo>
                <a:lnTo>
                  <a:pt x="0" y="2350363"/>
                </a:lnTo>
                <a:lnTo>
                  <a:pt x="0" y="0"/>
                </a:lnTo>
                <a:close/>
              </a:path>
            </a:pathLst>
          </a:custGeom>
          <a:solidFill>
            <a:schemeClr val="accent1">
              <a:lumMod val="20000"/>
              <a:lumOff val="80000"/>
              <a:alpha val="78000"/>
            </a:schemeClr>
          </a:solidFill>
          <a:ln w="12700" cap="sq">
            <a:noFill/>
            <a:miter/>
          </a:ln>
        </p:spPr>
        <p:txBody>
          <a:bodyPr vert="horz" wrap="square" lIns="91440" tIns="45720" rIns="91440" bIns="45720" rtlCol="0" anchor="ctr"/>
          <a:lstStyle/>
          <a:p>
            <a:pPr algn="ctr">
              <a:lnSpc>
                <a:spcPct val="110000"/>
              </a:lnSpc>
            </a:pPr>
            <a:endParaRPr kumimoji="1" lang="zh-CN" altLang="en-US"/>
          </a:p>
        </p:txBody>
      </p:sp>
      <p:sp>
        <p:nvSpPr>
          <p:cNvPr id="7" name="标题 1"/>
          <p:cNvSpPr txBox="1"/>
          <p:nvPr/>
        </p:nvSpPr>
        <p:spPr>
          <a:xfrm flipV="1">
            <a:off x="1446279" y="4314445"/>
            <a:ext cx="3775691" cy="2647700"/>
          </a:xfrm>
          <a:custGeom>
            <a:avLst/>
            <a:gdLst>
              <a:gd name="connsiteX0" fmla="*/ 0 w 3775691"/>
              <a:gd name="connsiteY0" fmla="*/ 0 h 2647700"/>
              <a:gd name="connsiteX1" fmla="*/ 3775691 w 3775691"/>
              <a:gd name="connsiteY1" fmla="*/ 0 h 2647700"/>
              <a:gd name="connsiteX2" fmla="*/ 1887846 w 3775691"/>
              <a:gd name="connsiteY2" fmla="*/ 2647700 h 2647700"/>
            </a:gdLst>
            <a:ahLst/>
            <a:cxnLst/>
            <a:rect l="l" t="t" r="r" b="b"/>
            <a:pathLst>
              <a:path w="3775691" h="2647700">
                <a:moveTo>
                  <a:pt x="0" y="0"/>
                </a:moveTo>
                <a:lnTo>
                  <a:pt x="3775691" y="0"/>
                </a:lnTo>
                <a:lnTo>
                  <a:pt x="1887846" y="2647700"/>
                </a:lnTo>
                <a:close/>
              </a:path>
            </a:pathLst>
          </a:custGeom>
          <a:gradFill>
            <a:gsLst>
              <a:gs pos="0">
                <a:schemeClr val="accent1">
                  <a:alpha val="0"/>
                </a:schemeClr>
              </a:gs>
              <a:gs pos="100000">
                <a:schemeClr val="accent1">
                  <a:lumMod val="60000"/>
                  <a:lumOff val="40000"/>
                </a:schemeClr>
              </a:gs>
            </a:gsLst>
            <a:lin ang="16200000" scaled="0"/>
          </a:gradFill>
          <a:ln w="12700" cap="sq">
            <a:noFill/>
            <a:miter/>
          </a:ln>
        </p:spPr>
        <p:txBody>
          <a:bodyPr vert="horz" wrap="square" lIns="91440" tIns="45720" rIns="91440" bIns="45720" rtlCol="0" anchor="ctr"/>
          <a:lstStyle/>
          <a:p>
            <a:pPr algn="ctr">
              <a:lnSpc>
                <a:spcPct val="110000"/>
              </a:lnSpc>
            </a:pPr>
            <a:endParaRPr kumimoji="1" lang="zh-CN" altLang="en-US"/>
          </a:p>
        </p:txBody>
      </p:sp>
      <p:sp>
        <p:nvSpPr>
          <p:cNvPr id="8" name="标题 1"/>
          <p:cNvSpPr txBox="1"/>
          <p:nvPr/>
        </p:nvSpPr>
        <p:spPr>
          <a:xfrm>
            <a:off x="-114300" y="-2849"/>
            <a:ext cx="3100353" cy="2174120"/>
          </a:xfrm>
          <a:custGeom>
            <a:avLst/>
            <a:gdLst>
              <a:gd name="connsiteX0" fmla="*/ 0 w 3775691"/>
              <a:gd name="connsiteY0" fmla="*/ 0 h 2647700"/>
              <a:gd name="connsiteX1" fmla="*/ 3775691 w 3775691"/>
              <a:gd name="connsiteY1" fmla="*/ 0 h 2647700"/>
              <a:gd name="connsiteX2" fmla="*/ 1887846 w 3775691"/>
              <a:gd name="connsiteY2" fmla="*/ 2647700 h 2647700"/>
            </a:gdLst>
            <a:ahLst/>
            <a:cxnLst/>
            <a:rect l="l" t="t" r="r" b="b"/>
            <a:pathLst>
              <a:path w="3775691" h="2647700">
                <a:moveTo>
                  <a:pt x="0" y="0"/>
                </a:moveTo>
                <a:lnTo>
                  <a:pt x="3775691" y="0"/>
                </a:lnTo>
                <a:lnTo>
                  <a:pt x="1887846" y="2647700"/>
                </a:lnTo>
                <a:close/>
              </a:path>
            </a:pathLst>
          </a:custGeom>
          <a:gradFill>
            <a:gsLst>
              <a:gs pos="0">
                <a:schemeClr val="accent1"/>
              </a:gs>
              <a:gs pos="100000">
                <a:schemeClr val="accent1">
                  <a:lumMod val="60000"/>
                  <a:lumOff val="40000"/>
                  <a:alpha val="0"/>
                </a:schemeClr>
              </a:gs>
            </a:gsLst>
            <a:lin ang="5400000" scaled="0"/>
          </a:gradFill>
          <a:ln w="12700" cap="sq">
            <a:noFill/>
            <a:miter/>
          </a:ln>
        </p:spPr>
        <p:txBody>
          <a:bodyPr vert="horz" wrap="square" lIns="91440" tIns="45720" rIns="91440" bIns="45720" rtlCol="0" anchor="ctr"/>
          <a:lstStyle/>
          <a:p>
            <a:pPr algn="ctr">
              <a:lnSpc>
                <a:spcPct val="110000"/>
              </a:lnSpc>
            </a:pPr>
            <a:endParaRPr kumimoji="1" lang="zh-CN" altLang="en-US"/>
          </a:p>
        </p:txBody>
      </p:sp>
      <p:sp>
        <p:nvSpPr>
          <p:cNvPr id="10" name="标题 1"/>
          <p:cNvSpPr txBox="1"/>
          <p:nvPr/>
        </p:nvSpPr>
        <p:spPr>
          <a:xfrm flipH="1">
            <a:off x="9600457" y="5373425"/>
            <a:ext cx="1127243" cy="907579"/>
          </a:xfrm>
          <a:custGeom>
            <a:avLst/>
            <a:gdLst>
              <a:gd name="connsiteX0" fmla="*/ 46543 w 1127243"/>
              <a:gd name="connsiteY0" fmla="*/ 814495 h 907579"/>
              <a:gd name="connsiteX1" fmla="*/ 0 w 1127243"/>
              <a:gd name="connsiteY1" fmla="*/ 861037 h 907579"/>
              <a:gd name="connsiteX2" fmla="*/ 46543 w 1127243"/>
              <a:gd name="connsiteY2" fmla="*/ 907579 h 907579"/>
              <a:gd name="connsiteX3" fmla="*/ 93086 w 1127243"/>
              <a:gd name="connsiteY3" fmla="*/ 861037 h 907579"/>
              <a:gd name="connsiteX4" fmla="*/ 46543 w 1127243"/>
              <a:gd name="connsiteY4" fmla="*/ 814495 h 907579"/>
              <a:gd name="connsiteX5" fmla="*/ 305082 w 1127243"/>
              <a:gd name="connsiteY5" fmla="*/ 814495 h 907579"/>
              <a:gd name="connsiteX6" fmla="*/ 258539 w 1127243"/>
              <a:gd name="connsiteY6" fmla="*/ 861037 h 907579"/>
              <a:gd name="connsiteX7" fmla="*/ 305082 w 1127243"/>
              <a:gd name="connsiteY7" fmla="*/ 907579 h 907579"/>
              <a:gd name="connsiteX8" fmla="*/ 351625 w 1127243"/>
              <a:gd name="connsiteY8" fmla="*/ 861037 h 907579"/>
              <a:gd name="connsiteX9" fmla="*/ 305082 w 1127243"/>
              <a:gd name="connsiteY9" fmla="*/ 814495 h 907579"/>
              <a:gd name="connsiteX10" fmla="*/ 563622 w 1127243"/>
              <a:gd name="connsiteY10" fmla="*/ 814495 h 907579"/>
              <a:gd name="connsiteX11" fmla="*/ 517079 w 1127243"/>
              <a:gd name="connsiteY11" fmla="*/ 861037 h 907579"/>
              <a:gd name="connsiteX12" fmla="*/ 563622 w 1127243"/>
              <a:gd name="connsiteY12" fmla="*/ 907579 h 907579"/>
              <a:gd name="connsiteX13" fmla="*/ 610165 w 1127243"/>
              <a:gd name="connsiteY13" fmla="*/ 861037 h 907579"/>
              <a:gd name="connsiteX14" fmla="*/ 563622 w 1127243"/>
              <a:gd name="connsiteY14" fmla="*/ 814495 h 907579"/>
              <a:gd name="connsiteX15" fmla="*/ 822162 w 1127243"/>
              <a:gd name="connsiteY15" fmla="*/ 814495 h 907579"/>
              <a:gd name="connsiteX16" fmla="*/ 775619 w 1127243"/>
              <a:gd name="connsiteY16" fmla="*/ 861037 h 907579"/>
              <a:gd name="connsiteX17" fmla="*/ 822162 w 1127243"/>
              <a:gd name="connsiteY17" fmla="*/ 907579 h 907579"/>
              <a:gd name="connsiteX18" fmla="*/ 868705 w 1127243"/>
              <a:gd name="connsiteY18" fmla="*/ 861037 h 907579"/>
              <a:gd name="connsiteX19" fmla="*/ 822162 w 1127243"/>
              <a:gd name="connsiteY19" fmla="*/ 814495 h 907579"/>
              <a:gd name="connsiteX20" fmla="*/ 1080700 w 1127243"/>
              <a:gd name="connsiteY20" fmla="*/ 814495 h 907579"/>
              <a:gd name="connsiteX21" fmla="*/ 1034157 w 1127243"/>
              <a:gd name="connsiteY21" fmla="*/ 861037 h 907579"/>
              <a:gd name="connsiteX22" fmla="*/ 1080700 w 1127243"/>
              <a:gd name="connsiteY22" fmla="*/ 907579 h 907579"/>
              <a:gd name="connsiteX23" fmla="*/ 1127243 w 1127243"/>
              <a:gd name="connsiteY23" fmla="*/ 861037 h 907579"/>
              <a:gd name="connsiteX24" fmla="*/ 1080700 w 1127243"/>
              <a:gd name="connsiteY24" fmla="*/ 814495 h 907579"/>
              <a:gd name="connsiteX25" fmla="*/ 46543 w 1127243"/>
              <a:gd name="connsiteY25" fmla="*/ 610871 h 907579"/>
              <a:gd name="connsiteX26" fmla="*/ 0 w 1127243"/>
              <a:gd name="connsiteY26" fmla="*/ 657413 h 907579"/>
              <a:gd name="connsiteX27" fmla="*/ 46543 w 1127243"/>
              <a:gd name="connsiteY27" fmla="*/ 703955 h 907579"/>
              <a:gd name="connsiteX28" fmla="*/ 93086 w 1127243"/>
              <a:gd name="connsiteY28" fmla="*/ 657413 h 907579"/>
              <a:gd name="connsiteX29" fmla="*/ 46543 w 1127243"/>
              <a:gd name="connsiteY29" fmla="*/ 610871 h 907579"/>
              <a:gd name="connsiteX30" fmla="*/ 305082 w 1127243"/>
              <a:gd name="connsiteY30" fmla="*/ 610871 h 907579"/>
              <a:gd name="connsiteX31" fmla="*/ 258539 w 1127243"/>
              <a:gd name="connsiteY31" fmla="*/ 657413 h 907579"/>
              <a:gd name="connsiteX32" fmla="*/ 305082 w 1127243"/>
              <a:gd name="connsiteY32" fmla="*/ 703955 h 907579"/>
              <a:gd name="connsiteX33" fmla="*/ 351625 w 1127243"/>
              <a:gd name="connsiteY33" fmla="*/ 657413 h 907579"/>
              <a:gd name="connsiteX34" fmla="*/ 305082 w 1127243"/>
              <a:gd name="connsiteY34" fmla="*/ 610871 h 907579"/>
              <a:gd name="connsiteX35" fmla="*/ 563622 w 1127243"/>
              <a:gd name="connsiteY35" fmla="*/ 610871 h 907579"/>
              <a:gd name="connsiteX36" fmla="*/ 517079 w 1127243"/>
              <a:gd name="connsiteY36" fmla="*/ 657413 h 907579"/>
              <a:gd name="connsiteX37" fmla="*/ 563622 w 1127243"/>
              <a:gd name="connsiteY37" fmla="*/ 703955 h 907579"/>
              <a:gd name="connsiteX38" fmla="*/ 610165 w 1127243"/>
              <a:gd name="connsiteY38" fmla="*/ 657413 h 907579"/>
              <a:gd name="connsiteX39" fmla="*/ 563622 w 1127243"/>
              <a:gd name="connsiteY39" fmla="*/ 610871 h 907579"/>
              <a:gd name="connsiteX40" fmla="*/ 822162 w 1127243"/>
              <a:gd name="connsiteY40" fmla="*/ 610871 h 907579"/>
              <a:gd name="connsiteX41" fmla="*/ 775619 w 1127243"/>
              <a:gd name="connsiteY41" fmla="*/ 657413 h 907579"/>
              <a:gd name="connsiteX42" fmla="*/ 822162 w 1127243"/>
              <a:gd name="connsiteY42" fmla="*/ 703955 h 907579"/>
              <a:gd name="connsiteX43" fmla="*/ 868705 w 1127243"/>
              <a:gd name="connsiteY43" fmla="*/ 657413 h 907579"/>
              <a:gd name="connsiteX44" fmla="*/ 822162 w 1127243"/>
              <a:gd name="connsiteY44" fmla="*/ 610871 h 907579"/>
              <a:gd name="connsiteX45" fmla="*/ 1080700 w 1127243"/>
              <a:gd name="connsiteY45" fmla="*/ 610871 h 907579"/>
              <a:gd name="connsiteX46" fmla="*/ 1034157 w 1127243"/>
              <a:gd name="connsiteY46" fmla="*/ 657413 h 907579"/>
              <a:gd name="connsiteX47" fmla="*/ 1080700 w 1127243"/>
              <a:gd name="connsiteY47" fmla="*/ 703955 h 907579"/>
              <a:gd name="connsiteX48" fmla="*/ 1127243 w 1127243"/>
              <a:gd name="connsiteY48" fmla="*/ 657413 h 907579"/>
              <a:gd name="connsiteX49" fmla="*/ 1080700 w 1127243"/>
              <a:gd name="connsiteY49" fmla="*/ 610871 h 907579"/>
              <a:gd name="connsiteX50" fmla="*/ 46543 w 1127243"/>
              <a:gd name="connsiteY50" fmla="*/ 407247 h 907579"/>
              <a:gd name="connsiteX51" fmla="*/ 0 w 1127243"/>
              <a:gd name="connsiteY51" fmla="*/ 453789 h 907579"/>
              <a:gd name="connsiteX52" fmla="*/ 46543 w 1127243"/>
              <a:gd name="connsiteY52" fmla="*/ 500331 h 907579"/>
              <a:gd name="connsiteX53" fmla="*/ 93086 w 1127243"/>
              <a:gd name="connsiteY53" fmla="*/ 453789 h 907579"/>
              <a:gd name="connsiteX54" fmla="*/ 46543 w 1127243"/>
              <a:gd name="connsiteY54" fmla="*/ 407247 h 907579"/>
              <a:gd name="connsiteX55" fmla="*/ 305082 w 1127243"/>
              <a:gd name="connsiteY55" fmla="*/ 407247 h 907579"/>
              <a:gd name="connsiteX56" fmla="*/ 258539 w 1127243"/>
              <a:gd name="connsiteY56" fmla="*/ 453789 h 907579"/>
              <a:gd name="connsiteX57" fmla="*/ 305082 w 1127243"/>
              <a:gd name="connsiteY57" fmla="*/ 500331 h 907579"/>
              <a:gd name="connsiteX58" fmla="*/ 351625 w 1127243"/>
              <a:gd name="connsiteY58" fmla="*/ 453789 h 907579"/>
              <a:gd name="connsiteX59" fmla="*/ 305082 w 1127243"/>
              <a:gd name="connsiteY59" fmla="*/ 407247 h 907579"/>
              <a:gd name="connsiteX60" fmla="*/ 563622 w 1127243"/>
              <a:gd name="connsiteY60" fmla="*/ 407247 h 907579"/>
              <a:gd name="connsiteX61" fmla="*/ 517079 w 1127243"/>
              <a:gd name="connsiteY61" fmla="*/ 453789 h 907579"/>
              <a:gd name="connsiteX62" fmla="*/ 563622 w 1127243"/>
              <a:gd name="connsiteY62" fmla="*/ 500331 h 907579"/>
              <a:gd name="connsiteX63" fmla="*/ 610165 w 1127243"/>
              <a:gd name="connsiteY63" fmla="*/ 453789 h 907579"/>
              <a:gd name="connsiteX64" fmla="*/ 563622 w 1127243"/>
              <a:gd name="connsiteY64" fmla="*/ 407247 h 907579"/>
              <a:gd name="connsiteX65" fmla="*/ 822162 w 1127243"/>
              <a:gd name="connsiteY65" fmla="*/ 407247 h 907579"/>
              <a:gd name="connsiteX66" fmla="*/ 775619 w 1127243"/>
              <a:gd name="connsiteY66" fmla="*/ 453789 h 907579"/>
              <a:gd name="connsiteX67" fmla="*/ 822162 w 1127243"/>
              <a:gd name="connsiteY67" fmla="*/ 500331 h 907579"/>
              <a:gd name="connsiteX68" fmla="*/ 868705 w 1127243"/>
              <a:gd name="connsiteY68" fmla="*/ 453789 h 907579"/>
              <a:gd name="connsiteX69" fmla="*/ 822162 w 1127243"/>
              <a:gd name="connsiteY69" fmla="*/ 407247 h 907579"/>
              <a:gd name="connsiteX70" fmla="*/ 1080700 w 1127243"/>
              <a:gd name="connsiteY70" fmla="*/ 407247 h 907579"/>
              <a:gd name="connsiteX71" fmla="*/ 1034157 w 1127243"/>
              <a:gd name="connsiteY71" fmla="*/ 453789 h 907579"/>
              <a:gd name="connsiteX72" fmla="*/ 1080700 w 1127243"/>
              <a:gd name="connsiteY72" fmla="*/ 500331 h 907579"/>
              <a:gd name="connsiteX73" fmla="*/ 1127243 w 1127243"/>
              <a:gd name="connsiteY73" fmla="*/ 453789 h 907579"/>
              <a:gd name="connsiteX74" fmla="*/ 1080700 w 1127243"/>
              <a:gd name="connsiteY74" fmla="*/ 407247 h 907579"/>
              <a:gd name="connsiteX75" fmla="*/ 46543 w 1127243"/>
              <a:gd name="connsiteY75" fmla="*/ 203623 h 907579"/>
              <a:gd name="connsiteX76" fmla="*/ 0 w 1127243"/>
              <a:gd name="connsiteY76" fmla="*/ 250165 h 907579"/>
              <a:gd name="connsiteX77" fmla="*/ 46543 w 1127243"/>
              <a:gd name="connsiteY77" fmla="*/ 296707 h 907579"/>
              <a:gd name="connsiteX78" fmla="*/ 93086 w 1127243"/>
              <a:gd name="connsiteY78" fmla="*/ 250165 h 907579"/>
              <a:gd name="connsiteX79" fmla="*/ 46543 w 1127243"/>
              <a:gd name="connsiteY79" fmla="*/ 203623 h 907579"/>
              <a:gd name="connsiteX80" fmla="*/ 305082 w 1127243"/>
              <a:gd name="connsiteY80" fmla="*/ 203623 h 907579"/>
              <a:gd name="connsiteX81" fmla="*/ 258539 w 1127243"/>
              <a:gd name="connsiteY81" fmla="*/ 250165 h 907579"/>
              <a:gd name="connsiteX82" fmla="*/ 305082 w 1127243"/>
              <a:gd name="connsiteY82" fmla="*/ 296707 h 907579"/>
              <a:gd name="connsiteX83" fmla="*/ 351625 w 1127243"/>
              <a:gd name="connsiteY83" fmla="*/ 250165 h 907579"/>
              <a:gd name="connsiteX84" fmla="*/ 305082 w 1127243"/>
              <a:gd name="connsiteY84" fmla="*/ 203623 h 907579"/>
              <a:gd name="connsiteX85" fmla="*/ 563622 w 1127243"/>
              <a:gd name="connsiteY85" fmla="*/ 203623 h 907579"/>
              <a:gd name="connsiteX86" fmla="*/ 517079 w 1127243"/>
              <a:gd name="connsiteY86" fmla="*/ 250165 h 907579"/>
              <a:gd name="connsiteX87" fmla="*/ 563622 w 1127243"/>
              <a:gd name="connsiteY87" fmla="*/ 296707 h 907579"/>
              <a:gd name="connsiteX88" fmla="*/ 610165 w 1127243"/>
              <a:gd name="connsiteY88" fmla="*/ 250165 h 907579"/>
              <a:gd name="connsiteX89" fmla="*/ 563622 w 1127243"/>
              <a:gd name="connsiteY89" fmla="*/ 203623 h 907579"/>
              <a:gd name="connsiteX90" fmla="*/ 822162 w 1127243"/>
              <a:gd name="connsiteY90" fmla="*/ 203623 h 907579"/>
              <a:gd name="connsiteX91" fmla="*/ 775619 w 1127243"/>
              <a:gd name="connsiteY91" fmla="*/ 250165 h 907579"/>
              <a:gd name="connsiteX92" fmla="*/ 822162 w 1127243"/>
              <a:gd name="connsiteY92" fmla="*/ 296707 h 907579"/>
              <a:gd name="connsiteX93" fmla="*/ 868705 w 1127243"/>
              <a:gd name="connsiteY93" fmla="*/ 250165 h 907579"/>
              <a:gd name="connsiteX94" fmla="*/ 822162 w 1127243"/>
              <a:gd name="connsiteY94" fmla="*/ 203623 h 907579"/>
              <a:gd name="connsiteX95" fmla="*/ 1080700 w 1127243"/>
              <a:gd name="connsiteY95" fmla="*/ 203623 h 907579"/>
              <a:gd name="connsiteX96" fmla="*/ 1034157 w 1127243"/>
              <a:gd name="connsiteY96" fmla="*/ 250165 h 907579"/>
              <a:gd name="connsiteX97" fmla="*/ 1080700 w 1127243"/>
              <a:gd name="connsiteY97" fmla="*/ 296707 h 907579"/>
              <a:gd name="connsiteX98" fmla="*/ 1127243 w 1127243"/>
              <a:gd name="connsiteY98" fmla="*/ 250165 h 907579"/>
              <a:gd name="connsiteX99" fmla="*/ 1080700 w 1127243"/>
              <a:gd name="connsiteY99" fmla="*/ 203623 h 907579"/>
              <a:gd name="connsiteX100" fmla="*/ 46543 w 1127243"/>
              <a:gd name="connsiteY100" fmla="*/ 0 h 907579"/>
              <a:gd name="connsiteX101" fmla="*/ 0 w 1127243"/>
              <a:gd name="connsiteY101" fmla="*/ 46542 h 907579"/>
              <a:gd name="connsiteX102" fmla="*/ 46543 w 1127243"/>
              <a:gd name="connsiteY102" fmla="*/ 93084 h 907579"/>
              <a:gd name="connsiteX103" fmla="*/ 93086 w 1127243"/>
              <a:gd name="connsiteY103" fmla="*/ 46542 h 907579"/>
              <a:gd name="connsiteX104" fmla="*/ 46543 w 1127243"/>
              <a:gd name="connsiteY104" fmla="*/ 0 h 907579"/>
              <a:gd name="connsiteX105" fmla="*/ 305082 w 1127243"/>
              <a:gd name="connsiteY105" fmla="*/ 0 h 907579"/>
              <a:gd name="connsiteX106" fmla="*/ 258539 w 1127243"/>
              <a:gd name="connsiteY106" fmla="*/ 46542 h 907579"/>
              <a:gd name="connsiteX107" fmla="*/ 305082 w 1127243"/>
              <a:gd name="connsiteY107" fmla="*/ 93084 h 907579"/>
              <a:gd name="connsiteX108" fmla="*/ 351625 w 1127243"/>
              <a:gd name="connsiteY108" fmla="*/ 46542 h 907579"/>
              <a:gd name="connsiteX109" fmla="*/ 305082 w 1127243"/>
              <a:gd name="connsiteY109" fmla="*/ 0 h 907579"/>
              <a:gd name="connsiteX110" fmla="*/ 563622 w 1127243"/>
              <a:gd name="connsiteY110" fmla="*/ 0 h 907579"/>
              <a:gd name="connsiteX111" fmla="*/ 517079 w 1127243"/>
              <a:gd name="connsiteY111" fmla="*/ 46542 h 907579"/>
              <a:gd name="connsiteX112" fmla="*/ 563622 w 1127243"/>
              <a:gd name="connsiteY112" fmla="*/ 93084 h 907579"/>
              <a:gd name="connsiteX113" fmla="*/ 610165 w 1127243"/>
              <a:gd name="connsiteY113" fmla="*/ 46542 h 907579"/>
              <a:gd name="connsiteX114" fmla="*/ 563622 w 1127243"/>
              <a:gd name="connsiteY114" fmla="*/ 0 h 907579"/>
              <a:gd name="connsiteX115" fmla="*/ 822162 w 1127243"/>
              <a:gd name="connsiteY115" fmla="*/ 0 h 907579"/>
              <a:gd name="connsiteX116" fmla="*/ 775619 w 1127243"/>
              <a:gd name="connsiteY116" fmla="*/ 46542 h 907579"/>
              <a:gd name="connsiteX117" fmla="*/ 822162 w 1127243"/>
              <a:gd name="connsiteY117" fmla="*/ 93084 h 907579"/>
              <a:gd name="connsiteX118" fmla="*/ 868705 w 1127243"/>
              <a:gd name="connsiteY118" fmla="*/ 46542 h 907579"/>
              <a:gd name="connsiteX119" fmla="*/ 822162 w 1127243"/>
              <a:gd name="connsiteY119" fmla="*/ 0 h 907579"/>
              <a:gd name="connsiteX120" fmla="*/ 1080700 w 1127243"/>
              <a:gd name="connsiteY120" fmla="*/ 0 h 907579"/>
              <a:gd name="connsiteX121" fmla="*/ 1034157 w 1127243"/>
              <a:gd name="connsiteY121" fmla="*/ 46542 h 907579"/>
              <a:gd name="connsiteX122" fmla="*/ 1080700 w 1127243"/>
              <a:gd name="connsiteY122" fmla="*/ 93084 h 907579"/>
              <a:gd name="connsiteX123" fmla="*/ 1127243 w 1127243"/>
              <a:gd name="connsiteY123" fmla="*/ 46542 h 907579"/>
              <a:gd name="connsiteX124" fmla="*/ 1080700 w 1127243"/>
              <a:gd name="connsiteY124" fmla="*/ 0 h 907579"/>
            </a:gdLst>
            <a:ahLst/>
            <a:cxnLst/>
            <a:rect l="l" t="t" r="r" b="b"/>
            <a:pathLst>
              <a:path w="1127243" h="907579">
                <a:moveTo>
                  <a:pt x="46543" y="814495"/>
                </a:moveTo>
                <a:cubicBezTo>
                  <a:pt x="20838" y="814495"/>
                  <a:pt x="0" y="835333"/>
                  <a:pt x="0" y="861037"/>
                </a:cubicBezTo>
                <a:cubicBezTo>
                  <a:pt x="0" y="886741"/>
                  <a:pt x="20838" y="907579"/>
                  <a:pt x="46543" y="907579"/>
                </a:cubicBezTo>
                <a:cubicBezTo>
                  <a:pt x="72248" y="907579"/>
                  <a:pt x="93086" y="886741"/>
                  <a:pt x="93086" y="861037"/>
                </a:cubicBezTo>
                <a:cubicBezTo>
                  <a:pt x="93086" y="835333"/>
                  <a:pt x="72248" y="814495"/>
                  <a:pt x="46543" y="814495"/>
                </a:cubicBezTo>
                <a:close/>
                <a:moveTo>
                  <a:pt x="305082" y="814495"/>
                </a:moveTo>
                <a:cubicBezTo>
                  <a:pt x="279377" y="814495"/>
                  <a:pt x="258539" y="835333"/>
                  <a:pt x="258539" y="861037"/>
                </a:cubicBezTo>
                <a:cubicBezTo>
                  <a:pt x="258539" y="886741"/>
                  <a:pt x="279377" y="907579"/>
                  <a:pt x="305082" y="907579"/>
                </a:cubicBezTo>
                <a:cubicBezTo>
                  <a:pt x="330787" y="907579"/>
                  <a:pt x="351625" y="886741"/>
                  <a:pt x="351625" y="861037"/>
                </a:cubicBezTo>
                <a:cubicBezTo>
                  <a:pt x="351625" y="835333"/>
                  <a:pt x="330787" y="814495"/>
                  <a:pt x="305082" y="814495"/>
                </a:cubicBezTo>
                <a:close/>
                <a:moveTo>
                  <a:pt x="563622" y="814495"/>
                </a:moveTo>
                <a:cubicBezTo>
                  <a:pt x="537917" y="814495"/>
                  <a:pt x="517079" y="835333"/>
                  <a:pt x="517079" y="861037"/>
                </a:cubicBezTo>
                <a:cubicBezTo>
                  <a:pt x="517079" y="886741"/>
                  <a:pt x="537917" y="907579"/>
                  <a:pt x="563622" y="907579"/>
                </a:cubicBezTo>
                <a:cubicBezTo>
                  <a:pt x="589327" y="907579"/>
                  <a:pt x="610165" y="886741"/>
                  <a:pt x="610165" y="861037"/>
                </a:cubicBezTo>
                <a:cubicBezTo>
                  <a:pt x="610165" y="835333"/>
                  <a:pt x="589327" y="814495"/>
                  <a:pt x="563622" y="814495"/>
                </a:cubicBezTo>
                <a:close/>
                <a:moveTo>
                  <a:pt x="822162" y="814495"/>
                </a:moveTo>
                <a:cubicBezTo>
                  <a:pt x="796457" y="814495"/>
                  <a:pt x="775619" y="835333"/>
                  <a:pt x="775619" y="861037"/>
                </a:cubicBezTo>
                <a:cubicBezTo>
                  <a:pt x="775619" y="886741"/>
                  <a:pt x="796457" y="907579"/>
                  <a:pt x="822162" y="907579"/>
                </a:cubicBezTo>
                <a:cubicBezTo>
                  <a:pt x="847867" y="907579"/>
                  <a:pt x="868705" y="886741"/>
                  <a:pt x="868705" y="861037"/>
                </a:cubicBezTo>
                <a:cubicBezTo>
                  <a:pt x="868705" y="835333"/>
                  <a:pt x="847867" y="814495"/>
                  <a:pt x="822162" y="814495"/>
                </a:cubicBezTo>
                <a:close/>
                <a:moveTo>
                  <a:pt x="1080700" y="814495"/>
                </a:moveTo>
                <a:cubicBezTo>
                  <a:pt x="1054995" y="814495"/>
                  <a:pt x="1034157" y="835333"/>
                  <a:pt x="1034157" y="861037"/>
                </a:cubicBezTo>
                <a:cubicBezTo>
                  <a:pt x="1034157" y="886741"/>
                  <a:pt x="1054995" y="907579"/>
                  <a:pt x="1080700" y="907579"/>
                </a:cubicBezTo>
                <a:cubicBezTo>
                  <a:pt x="1106405" y="907579"/>
                  <a:pt x="1127243" y="886741"/>
                  <a:pt x="1127243" y="861037"/>
                </a:cubicBezTo>
                <a:cubicBezTo>
                  <a:pt x="1127243" y="835333"/>
                  <a:pt x="1106405" y="814495"/>
                  <a:pt x="1080700" y="814495"/>
                </a:cubicBezTo>
                <a:close/>
                <a:moveTo>
                  <a:pt x="46543" y="610871"/>
                </a:moveTo>
                <a:cubicBezTo>
                  <a:pt x="20838" y="610871"/>
                  <a:pt x="0" y="631709"/>
                  <a:pt x="0" y="657413"/>
                </a:cubicBezTo>
                <a:cubicBezTo>
                  <a:pt x="0" y="683117"/>
                  <a:pt x="20838" y="703955"/>
                  <a:pt x="46543" y="703955"/>
                </a:cubicBezTo>
                <a:cubicBezTo>
                  <a:pt x="72248" y="703955"/>
                  <a:pt x="93086" y="683117"/>
                  <a:pt x="93086" y="657413"/>
                </a:cubicBezTo>
                <a:cubicBezTo>
                  <a:pt x="93086" y="631709"/>
                  <a:pt x="72248" y="610871"/>
                  <a:pt x="46543" y="610871"/>
                </a:cubicBezTo>
                <a:close/>
                <a:moveTo>
                  <a:pt x="305082" y="610871"/>
                </a:moveTo>
                <a:cubicBezTo>
                  <a:pt x="279377" y="610871"/>
                  <a:pt x="258539" y="631709"/>
                  <a:pt x="258539" y="657413"/>
                </a:cubicBezTo>
                <a:cubicBezTo>
                  <a:pt x="258539" y="683117"/>
                  <a:pt x="279377" y="703955"/>
                  <a:pt x="305082" y="703955"/>
                </a:cubicBezTo>
                <a:cubicBezTo>
                  <a:pt x="330787" y="703955"/>
                  <a:pt x="351625" y="683117"/>
                  <a:pt x="351625" y="657413"/>
                </a:cubicBezTo>
                <a:cubicBezTo>
                  <a:pt x="351625" y="631709"/>
                  <a:pt x="330787" y="610871"/>
                  <a:pt x="305082" y="610871"/>
                </a:cubicBezTo>
                <a:close/>
                <a:moveTo>
                  <a:pt x="563622" y="610871"/>
                </a:moveTo>
                <a:cubicBezTo>
                  <a:pt x="537917" y="610871"/>
                  <a:pt x="517079" y="631709"/>
                  <a:pt x="517079" y="657413"/>
                </a:cubicBezTo>
                <a:cubicBezTo>
                  <a:pt x="517079" y="683117"/>
                  <a:pt x="537917" y="703955"/>
                  <a:pt x="563622" y="703955"/>
                </a:cubicBezTo>
                <a:cubicBezTo>
                  <a:pt x="589327" y="703955"/>
                  <a:pt x="610165" y="683117"/>
                  <a:pt x="610165" y="657413"/>
                </a:cubicBezTo>
                <a:cubicBezTo>
                  <a:pt x="610165" y="631709"/>
                  <a:pt x="589327" y="610871"/>
                  <a:pt x="563622" y="610871"/>
                </a:cubicBezTo>
                <a:close/>
                <a:moveTo>
                  <a:pt x="822162" y="610871"/>
                </a:moveTo>
                <a:cubicBezTo>
                  <a:pt x="796457" y="610871"/>
                  <a:pt x="775619" y="631709"/>
                  <a:pt x="775619" y="657413"/>
                </a:cubicBezTo>
                <a:cubicBezTo>
                  <a:pt x="775619" y="683117"/>
                  <a:pt x="796457" y="703955"/>
                  <a:pt x="822162" y="703955"/>
                </a:cubicBezTo>
                <a:cubicBezTo>
                  <a:pt x="847867" y="703955"/>
                  <a:pt x="868705" y="683117"/>
                  <a:pt x="868705" y="657413"/>
                </a:cubicBezTo>
                <a:cubicBezTo>
                  <a:pt x="868705" y="631709"/>
                  <a:pt x="847867" y="610871"/>
                  <a:pt x="822162" y="610871"/>
                </a:cubicBezTo>
                <a:close/>
                <a:moveTo>
                  <a:pt x="1080700" y="610871"/>
                </a:moveTo>
                <a:cubicBezTo>
                  <a:pt x="1054995" y="610871"/>
                  <a:pt x="1034157" y="631709"/>
                  <a:pt x="1034157" y="657413"/>
                </a:cubicBezTo>
                <a:cubicBezTo>
                  <a:pt x="1034157" y="683117"/>
                  <a:pt x="1054995" y="703955"/>
                  <a:pt x="1080700" y="703955"/>
                </a:cubicBezTo>
                <a:cubicBezTo>
                  <a:pt x="1106405" y="703955"/>
                  <a:pt x="1127243" y="683117"/>
                  <a:pt x="1127243" y="657413"/>
                </a:cubicBezTo>
                <a:cubicBezTo>
                  <a:pt x="1127243" y="631709"/>
                  <a:pt x="1106405" y="610871"/>
                  <a:pt x="1080700" y="610871"/>
                </a:cubicBezTo>
                <a:close/>
                <a:moveTo>
                  <a:pt x="46543" y="407247"/>
                </a:moveTo>
                <a:cubicBezTo>
                  <a:pt x="20838" y="407247"/>
                  <a:pt x="0" y="428085"/>
                  <a:pt x="0" y="453789"/>
                </a:cubicBezTo>
                <a:cubicBezTo>
                  <a:pt x="0" y="479493"/>
                  <a:pt x="20838" y="500331"/>
                  <a:pt x="46543" y="500331"/>
                </a:cubicBezTo>
                <a:cubicBezTo>
                  <a:pt x="72248" y="500331"/>
                  <a:pt x="93086" y="479493"/>
                  <a:pt x="93086" y="453789"/>
                </a:cubicBezTo>
                <a:cubicBezTo>
                  <a:pt x="93086" y="428085"/>
                  <a:pt x="72248" y="407247"/>
                  <a:pt x="46543" y="407247"/>
                </a:cubicBezTo>
                <a:close/>
                <a:moveTo>
                  <a:pt x="305082" y="407247"/>
                </a:moveTo>
                <a:cubicBezTo>
                  <a:pt x="279377" y="407247"/>
                  <a:pt x="258539" y="428085"/>
                  <a:pt x="258539" y="453789"/>
                </a:cubicBezTo>
                <a:cubicBezTo>
                  <a:pt x="258539" y="479493"/>
                  <a:pt x="279377" y="500331"/>
                  <a:pt x="305082" y="500331"/>
                </a:cubicBezTo>
                <a:cubicBezTo>
                  <a:pt x="330787" y="500331"/>
                  <a:pt x="351625" y="479493"/>
                  <a:pt x="351625" y="453789"/>
                </a:cubicBezTo>
                <a:cubicBezTo>
                  <a:pt x="351625" y="428085"/>
                  <a:pt x="330787" y="407247"/>
                  <a:pt x="305082" y="407247"/>
                </a:cubicBezTo>
                <a:close/>
                <a:moveTo>
                  <a:pt x="563622" y="407247"/>
                </a:moveTo>
                <a:cubicBezTo>
                  <a:pt x="537917" y="407247"/>
                  <a:pt x="517079" y="428085"/>
                  <a:pt x="517079" y="453789"/>
                </a:cubicBezTo>
                <a:cubicBezTo>
                  <a:pt x="517079" y="479493"/>
                  <a:pt x="537917" y="500331"/>
                  <a:pt x="563622" y="500331"/>
                </a:cubicBezTo>
                <a:cubicBezTo>
                  <a:pt x="589327" y="500331"/>
                  <a:pt x="610165" y="479493"/>
                  <a:pt x="610165" y="453789"/>
                </a:cubicBezTo>
                <a:cubicBezTo>
                  <a:pt x="610165" y="428085"/>
                  <a:pt x="589327" y="407247"/>
                  <a:pt x="563622" y="407247"/>
                </a:cubicBezTo>
                <a:close/>
                <a:moveTo>
                  <a:pt x="822162" y="407247"/>
                </a:moveTo>
                <a:cubicBezTo>
                  <a:pt x="796457" y="407247"/>
                  <a:pt x="775619" y="428085"/>
                  <a:pt x="775619" y="453789"/>
                </a:cubicBezTo>
                <a:cubicBezTo>
                  <a:pt x="775619" y="479493"/>
                  <a:pt x="796457" y="500331"/>
                  <a:pt x="822162" y="500331"/>
                </a:cubicBezTo>
                <a:cubicBezTo>
                  <a:pt x="847867" y="500331"/>
                  <a:pt x="868705" y="479493"/>
                  <a:pt x="868705" y="453789"/>
                </a:cubicBezTo>
                <a:cubicBezTo>
                  <a:pt x="868705" y="428085"/>
                  <a:pt x="847867" y="407247"/>
                  <a:pt x="822162" y="407247"/>
                </a:cubicBezTo>
                <a:close/>
                <a:moveTo>
                  <a:pt x="1080700" y="407247"/>
                </a:moveTo>
                <a:cubicBezTo>
                  <a:pt x="1054995" y="407247"/>
                  <a:pt x="1034157" y="428085"/>
                  <a:pt x="1034157" y="453789"/>
                </a:cubicBezTo>
                <a:cubicBezTo>
                  <a:pt x="1034157" y="479493"/>
                  <a:pt x="1054995" y="500331"/>
                  <a:pt x="1080700" y="500331"/>
                </a:cubicBezTo>
                <a:cubicBezTo>
                  <a:pt x="1106405" y="500331"/>
                  <a:pt x="1127243" y="479493"/>
                  <a:pt x="1127243" y="453789"/>
                </a:cubicBezTo>
                <a:cubicBezTo>
                  <a:pt x="1127243" y="428085"/>
                  <a:pt x="1106405" y="407247"/>
                  <a:pt x="1080700" y="407247"/>
                </a:cubicBezTo>
                <a:close/>
                <a:moveTo>
                  <a:pt x="46543" y="203623"/>
                </a:moveTo>
                <a:cubicBezTo>
                  <a:pt x="20838" y="203623"/>
                  <a:pt x="0" y="224461"/>
                  <a:pt x="0" y="250165"/>
                </a:cubicBezTo>
                <a:cubicBezTo>
                  <a:pt x="0" y="275869"/>
                  <a:pt x="20838" y="296707"/>
                  <a:pt x="46543" y="296707"/>
                </a:cubicBezTo>
                <a:cubicBezTo>
                  <a:pt x="72248" y="296707"/>
                  <a:pt x="93086" y="275869"/>
                  <a:pt x="93086" y="250165"/>
                </a:cubicBezTo>
                <a:cubicBezTo>
                  <a:pt x="93086" y="224461"/>
                  <a:pt x="72248" y="203623"/>
                  <a:pt x="46543" y="203623"/>
                </a:cubicBezTo>
                <a:close/>
                <a:moveTo>
                  <a:pt x="305082" y="203623"/>
                </a:moveTo>
                <a:cubicBezTo>
                  <a:pt x="279377" y="203623"/>
                  <a:pt x="258539" y="224461"/>
                  <a:pt x="258539" y="250165"/>
                </a:cubicBezTo>
                <a:cubicBezTo>
                  <a:pt x="258539" y="275869"/>
                  <a:pt x="279377" y="296707"/>
                  <a:pt x="305082" y="296707"/>
                </a:cubicBezTo>
                <a:cubicBezTo>
                  <a:pt x="330787" y="296707"/>
                  <a:pt x="351625" y="275869"/>
                  <a:pt x="351625" y="250165"/>
                </a:cubicBezTo>
                <a:cubicBezTo>
                  <a:pt x="351625" y="224461"/>
                  <a:pt x="330787" y="203623"/>
                  <a:pt x="305082" y="203623"/>
                </a:cubicBezTo>
                <a:close/>
                <a:moveTo>
                  <a:pt x="563622" y="203623"/>
                </a:moveTo>
                <a:cubicBezTo>
                  <a:pt x="537917" y="203623"/>
                  <a:pt x="517079" y="224461"/>
                  <a:pt x="517079" y="250165"/>
                </a:cubicBezTo>
                <a:cubicBezTo>
                  <a:pt x="517079" y="275869"/>
                  <a:pt x="537917" y="296707"/>
                  <a:pt x="563622" y="296707"/>
                </a:cubicBezTo>
                <a:cubicBezTo>
                  <a:pt x="589327" y="296707"/>
                  <a:pt x="610165" y="275869"/>
                  <a:pt x="610165" y="250165"/>
                </a:cubicBezTo>
                <a:cubicBezTo>
                  <a:pt x="610165" y="224461"/>
                  <a:pt x="589327" y="203623"/>
                  <a:pt x="563622" y="203623"/>
                </a:cubicBezTo>
                <a:close/>
                <a:moveTo>
                  <a:pt x="822162" y="203623"/>
                </a:moveTo>
                <a:cubicBezTo>
                  <a:pt x="796457" y="203623"/>
                  <a:pt x="775619" y="224461"/>
                  <a:pt x="775619" y="250165"/>
                </a:cubicBezTo>
                <a:cubicBezTo>
                  <a:pt x="775619" y="275869"/>
                  <a:pt x="796457" y="296707"/>
                  <a:pt x="822162" y="296707"/>
                </a:cubicBezTo>
                <a:cubicBezTo>
                  <a:pt x="847867" y="296707"/>
                  <a:pt x="868705" y="275869"/>
                  <a:pt x="868705" y="250165"/>
                </a:cubicBezTo>
                <a:cubicBezTo>
                  <a:pt x="868705" y="224461"/>
                  <a:pt x="847867" y="203623"/>
                  <a:pt x="822162" y="203623"/>
                </a:cubicBezTo>
                <a:close/>
                <a:moveTo>
                  <a:pt x="1080700" y="203623"/>
                </a:moveTo>
                <a:cubicBezTo>
                  <a:pt x="1054995" y="203623"/>
                  <a:pt x="1034157" y="224461"/>
                  <a:pt x="1034157" y="250165"/>
                </a:cubicBezTo>
                <a:cubicBezTo>
                  <a:pt x="1034157" y="275869"/>
                  <a:pt x="1054995" y="296707"/>
                  <a:pt x="1080700" y="296707"/>
                </a:cubicBezTo>
                <a:cubicBezTo>
                  <a:pt x="1106405" y="296707"/>
                  <a:pt x="1127243" y="275869"/>
                  <a:pt x="1127243" y="250165"/>
                </a:cubicBezTo>
                <a:cubicBezTo>
                  <a:pt x="1127243" y="224461"/>
                  <a:pt x="1106405" y="203623"/>
                  <a:pt x="1080700" y="203623"/>
                </a:cubicBezTo>
                <a:close/>
                <a:moveTo>
                  <a:pt x="46543" y="0"/>
                </a:moveTo>
                <a:cubicBezTo>
                  <a:pt x="20838" y="0"/>
                  <a:pt x="0" y="20838"/>
                  <a:pt x="0" y="46542"/>
                </a:cubicBezTo>
                <a:cubicBezTo>
                  <a:pt x="0" y="72246"/>
                  <a:pt x="20838" y="93084"/>
                  <a:pt x="46543" y="93084"/>
                </a:cubicBezTo>
                <a:cubicBezTo>
                  <a:pt x="72248" y="93084"/>
                  <a:pt x="93086" y="72246"/>
                  <a:pt x="93086" y="46542"/>
                </a:cubicBezTo>
                <a:cubicBezTo>
                  <a:pt x="93086" y="20838"/>
                  <a:pt x="72248" y="0"/>
                  <a:pt x="46543" y="0"/>
                </a:cubicBezTo>
                <a:close/>
                <a:moveTo>
                  <a:pt x="305082" y="0"/>
                </a:moveTo>
                <a:cubicBezTo>
                  <a:pt x="279377" y="0"/>
                  <a:pt x="258539" y="20838"/>
                  <a:pt x="258539" y="46542"/>
                </a:cubicBezTo>
                <a:cubicBezTo>
                  <a:pt x="258539" y="72246"/>
                  <a:pt x="279377" y="93084"/>
                  <a:pt x="305082" y="93084"/>
                </a:cubicBezTo>
                <a:cubicBezTo>
                  <a:pt x="330787" y="93084"/>
                  <a:pt x="351625" y="72246"/>
                  <a:pt x="351625" y="46542"/>
                </a:cubicBezTo>
                <a:cubicBezTo>
                  <a:pt x="351625" y="20838"/>
                  <a:pt x="330787" y="0"/>
                  <a:pt x="305082" y="0"/>
                </a:cubicBezTo>
                <a:close/>
                <a:moveTo>
                  <a:pt x="563622" y="0"/>
                </a:moveTo>
                <a:cubicBezTo>
                  <a:pt x="537917" y="0"/>
                  <a:pt x="517079" y="20838"/>
                  <a:pt x="517079" y="46542"/>
                </a:cubicBezTo>
                <a:cubicBezTo>
                  <a:pt x="517079" y="72246"/>
                  <a:pt x="537917" y="93084"/>
                  <a:pt x="563622" y="93084"/>
                </a:cubicBezTo>
                <a:cubicBezTo>
                  <a:pt x="589327" y="93084"/>
                  <a:pt x="610165" y="72246"/>
                  <a:pt x="610165" y="46542"/>
                </a:cubicBezTo>
                <a:cubicBezTo>
                  <a:pt x="610165" y="20838"/>
                  <a:pt x="589327" y="0"/>
                  <a:pt x="563622" y="0"/>
                </a:cubicBezTo>
                <a:close/>
                <a:moveTo>
                  <a:pt x="822162" y="0"/>
                </a:moveTo>
                <a:cubicBezTo>
                  <a:pt x="796457" y="0"/>
                  <a:pt x="775619" y="20838"/>
                  <a:pt x="775619" y="46542"/>
                </a:cubicBezTo>
                <a:cubicBezTo>
                  <a:pt x="775619" y="72246"/>
                  <a:pt x="796457" y="93084"/>
                  <a:pt x="822162" y="93084"/>
                </a:cubicBezTo>
                <a:cubicBezTo>
                  <a:pt x="847867" y="93084"/>
                  <a:pt x="868705" y="72246"/>
                  <a:pt x="868705" y="46542"/>
                </a:cubicBezTo>
                <a:cubicBezTo>
                  <a:pt x="868705" y="20838"/>
                  <a:pt x="847867" y="0"/>
                  <a:pt x="822162" y="0"/>
                </a:cubicBezTo>
                <a:close/>
                <a:moveTo>
                  <a:pt x="1080700" y="0"/>
                </a:moveTo>
                <a:cubicBezTo>
                  <a:pt x="1054995" y="0"/>
                  <a:pt x="1034157" y="20838"/>
                  <a:pt x="1034157" y="46542"/>
                </a:cubicBezTo>
                <a:cubicBezTo>
                  <a:pt x="1034157" y="72246"/>
                  <a:pt x="1054995" y="93084"/>
                  <a:pt x="1080700" y="93084"/>
                </a:cubicBezTo>
                <a:cubicBezTo>
                  <a:pt x="1106405" y="93084"/>
                  <a:pt x="1127243" y="72246"/>
                  <a:pt x="1127243" y="46542"/>
                </a:cubicBezTo>
                <a:cubicBezTo>
                  <a:pt x="1127243" y="20838"/>
                  <a:pt x="1106405" y="0"/>
                  <a:pt x="1080700" y="0"/>
                </a:cubicBezTo>
                <a:close/>
              </a:path>
            </a:pathLst>
          </a:custGeom>
          <a:solidFill>
            <a:schemeClr val="accent1">
              <a:lumMod val="40000"/>
              <a:lumOff val="60000"/>
              <a:alpha val="20000"/>
            </a:schemeClr>
          </a:solidFill>
          <a:ln w="12700" cap="sq">
            <a:noFill/>
            <a:miter/>
          </a:ln>
        </p:spPr>
        <p:txBody>
          <a:bodyPr vert="horz" wrap="square" lIns="91440" tIns="45720" rIns="91440" bIns="45720" rtlCol="0" anchor="ctr"/>
          <a:lstStyle/>
          <a:p>
            <a:pPr algn="ctr">
              <a:lnSpc>
                <a:spcPct val="110000"/>
              </a:lnSpc>
            </a:pPr>
            <a:endParaRPr kumimoji="1" lang="zh-CN" altLang="en-US"/>
          </a:p>
        </p:txBody>
      </p:sp>
      <p:sp>
        <p:nvSpPr>
          <p:cNvPr id="11" name="标题 1"/>
          <p:cNvSpPr txBox="1"/>
          <p:nvPr/>
        </p:nvSpPr>
        <p:spPr>
          <a:xfrm rot="5400000" flipH="1" flipV="1">
            <a:off x="1012815" y="321720"/>
            <a:ext cx="580515" cy="1025346"/>
          </a:xfrm>
          <a:custGeom>
            <a:avLst/>
            <a:gdLst>
              <a:gd name="connsiteX0" fmla="*/ 2078 w 361911"/>
              <a:gd name="connsiteY0" fmla="*/ 0 h 639233"/>
              <a:gd name="connsiteX1" fmla="*/ 361911 w 361911"/>
              <a:gd name="connsiteY1" fmla="*/ 319617 h 639233"/>
              <a:gd name="connsiteX2" fmla="*/ 2078 w 361911"/>
              <a:gd name="connsiteY2" fmla="*/ 639233 h 639233"/>
              <a:gd name="connsiteX3" fmla="*/ 0 w 361911"/>
              <a:gd name="connsiteY3" fmla="*/ 637387 h 639233"/>
              <a:gd name="connsiteX4" fmla="*/ 0 w 361911"/>
              <a:gd name="connsiteY4" fmla="*/ 1846 h 639233"/>
            </a:gdLst>
            <a:ahLst/>
            <a:cxnLst/>
            <a:rect l="l" t="t" r="r" b="b"/>
            <a:pathLst>
              <a:path w="361911" h="639233">
                <a:moveTo>
                  <a:pt x="2078" y="0"/>
                </a:moveTo>
                <a:lnTo>
                  <a:pt x="361911" y="319617"/>
                </a:lnTo>
                <a:lnTo>
                  <a:pt x="2078" y="639233"/>
                </a:lnTo>
                <a:lnTo>
                  <a:pt x="0" y="637387"/>
                </a:lnTo>
                <a:lnTo>
                  <a:pt x="0" y="1846"/>
                </a:lnTo>
                <a:close/>
              </a:path>
            </a:pathLst>
          </a:custGeom>
          <a:solidFill>
            <a:schemeClr val="accent1">
              <a:lumMod val="20000"/>
              <a:lumOff val="80000"/>
              <a:alpha val="20000"/>
            </a:schemeClr>
          </a:solidFill>
          <a:ln w="12700" cap="sq">
            <a:noFill/>
            <a:miter/>
          </a:ln>
        </p:spPr>
        <p:txBody>
          <a:bodyPr vert="horz" wrap="square" lIns="91440" tIns="45720" rIns="91440" bIns="45720" rtlCol="0" anchor="ctr"/>
          <a:lstStyle/>
          <a:p>
            <a:pPr algn="ctr">
              <a:lnSpc>
                <a:spcPct val="110000"/>
              </a:lnSpc>
            </a:pPr>
            <a:endParaRPr kumimoji="1" lang="zh-CN" altLang="en-US"/>
          </a:p>
        </p:txBody>
      </p:sp>
      <p:sp>
        <p:nvSpPr>
          <p:cNvPr id="12" name="标题 1"/>
          <p:cNvSpPr txBox="1"/>
          <p:nvPr/>
        </p:nvSpPr>
        <p:spPr>
          <a:xfrm>
            <a:off x="5577040" y="2348906"/>
            <a:ext cx="2486258" cy="1077218"/>
          </a:xfrm>
          <a:prstGeom prst="rect">
            <a:avLst/>
          </a:prstGeom>
          <a:noFill/>
          <a:ln>
            <a:noFill/>
          </a:ln>
        </p:spPr>
        <p:txBody>
          <a:bodyPr vert="horz" wrap="square" lIns="0" tIns="0" rIns="0" bIns="0" rtlCol="0" anchor="b"/>
          <a:lstStyle/>
          <a:p>
            <a:pPr algn="l">
              <a:lnSpc>
                <a:spcPct val="110000"/>
              </a:lnSpc>
            </a:pPr>
            <a:r>
              <a:rPr kumimoji="1" lang="en-US" altLang="zh-CN" sz="7000">
                <a:ln w="12700">
                  <a:noFill/>
                </a:ln>
                <a:solidFill>
                  <a:schemeClr val="accent1"/>
                </a:solidFill>
                <a:latin typeface="OPPOSans B" panose="00020600040101010101" charset="-122"/>
                <a:ea typeface="OPPOSans B" panose="00020600040101010101" charset="-122"/>
                <a:cs typeface="OPPOSans B" panose="00020600040101010101" charset="-122"/>
              </a:rPr>
              <a:t>PART</a:t>
            </a:r>
            <a:endParaRPr kumimoji="1" lang="en-US" altLang="zh-CN" sz="7000">
              <a:ln w="12700">
                <a:noFill/>
              </a:ln>
              <a:solidFill>
                <a:schemeClr val="accent1"/>
              </a:solidFill>
              <a:latin typeface="OPPOSans B" panose="00020600040101010101" charset="-122"/>
              <a:ea typeface="OPPOSans B" panose="00020600040101010101" charset="-122"/>
              <a:cs typeface="OPPOSans B" panose="00020600040101010101" charset="-122"/>
            </a:endParaRPr>
          </a:p>
        </p:txBody>
      </p:sp>
      <p:sp>
        <p:nvSpPr>
          <p:cNvPr id="14" name="标题 1"/>
          <p:cNvSpPr txBox="1"/>
          <p:nvPr/>
        </p:nvSpPr>
        <p:spPr>
          <a:xfrm rot="21035273">
            <a:off x="8891905" y="1687195"/>
            <a:ext cx="1509395" cy="856615"/>
          </a:xfrm>
          <a:prstGeom prst="ellipse">
            <a:avLst/>
          </a:prstGeom>
          <a:noFill/>
          <a:ln w="317500" cap="sq">
            <a:gradFill>
              <a:gsLst>
                <a:gs pos="0">
                  <a:schemeClr val="accent1">
                    <a:lumMod val="5000"/>
                    <a:lumOff val="95000"/>
                    <a:alpha val="10000"/>
                  </a:schemeClr>
                </a:gs>
                <a:gs pos="100000">
                  <a:schemeClr val="accent1">
                    <a:lumMod val="20000"/>
                    <a:lumOff val="80000"/>
                  </a:schemeClr>
                </a:gs>
              </a:gsLst>
              <a:lin ang="5400000" scaled="0"/>
            </a:gradFill>
            <a:miter/>
          </a:ln>
        </p:spPr>
        <p:txBody>
          <a:bodyPr vert="horz" wrap="square" lIns="91440" tIns="45720" rIns="91440" bIns="45720" rtlCol="0" anchor="ctr"/>
          <a:lstStyle/>
          <a:p>
            <a:pPr algn="ctr">
              <a:lnSpc>
                <a:spcPct val="110000"/>
              </a:lnSpc>
            </a:pPr>
            <a:endParaRPr kumimoji="1" lang="zh-CN" altLang="en-US"/>
          </a:p>
        </p:txBody>
      </p:sp>
      <p:sp>
        <p:nvSpPr>
          <p:cNvPr id="18" name="标题 1"/>
          <p:cNvSpPr txBox="1"/>
          <p:nvPr/>
        </p:nvSpPr>
        <p:spPr>
          <a:xfrm>
            <a:off x="8142383" y="788488"/>
            <a:ext cx="1560292" cy="2637636"/>
          </a:xfrm>
          <a:prstGeom prst="rect">
            <a:avLst/>
          </a:prstGeom>
          <a:noFill/>
          <a:ln>
            <a:noFill/>
          </a:ln>
        </p:spPr>
        <p:txBody>
          <a:bodyPr vert="horz" wrap="square" lIns="0" tIns="0" rIns="0" bIns="0" rtlCol="0" anchor="b"/>
          <a:lstStyle/>
          <a:p>
            <a:pPr algn="l">
              <a:lnSpc>
                <a:spcPct val="110000"/>
              </a:lnSpc>
            </a:pPr>
            <a:r>
              <a:rPr kumimoji="1" lang="en-US" altLang="zh-CN" sz="7000">
                <a:ln w="12700">
                  <a:noFill/>
                </a:ln>
                <a:solidFill>
                  <a:schemeClr val="accent1">
                    <a:alpha val="100000"/>
                  </a:schemeClr>
                </a:solidFill>
                <a:latin typeface="OPPOSans B" panose="00020600040101010101" charset="-122"/>
                <a:ea typeface="OPPOSans B" panose="00020600040101010101" charset="-122"/>
                <a:cs typeface="OPPOSans B" panose="00020600040101010101" charset="-122"/>
              </a:rPr>
              <a:t>07</a:t>
            </a:r>
            <a:endParaRPr kumimoji="1" lang="en-US" altLang="zh-CN" sz="7000">
              <a:ln w="12700">
                <a:noFill/>
              </a:ln>
              <a:solidFill>
                <a:schemeClr val="accent1">
                  <a:alpha val="100000"/>
                </a:schemeClr>
              </a:solidFill>
              <a:latin typeface="OPPOSans B" panose="00020600040101010101" charset="-122"/>
              <a:ea typeface="OPPOSans B" panose="00020600040101010101" charset="-122"/>
              <a:cs typeface="OPPOSans B" panose="00020600040101010101" charset="-122"/>
            </a:endParaRPr>
          </a:p>
        </p:txBody>
      </p:sp>
      <p:pic>
        <p:nvPicPr>
          <p:cNvPr id="36" name="图片 35" descr="鲸鱼"/>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9984740" y="260985"/>
            <a:ext cx="1236980" cy="1236980"/>
          </a:xfrm>
          <a:prstGeom prst="rect">
            <a:avLst/>
          </a:prstGeom>
        </p:spPr>
      </p:pic>
      <p:pic>
        <p:nvPicPr>
          <p:cNvPr id="43" name="图片 42" descr="海浪水花"/>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rot="19560000" flipH="1">
            <a:off x="9660255" y="1370330"/>
            <a:ext cx="670560" cy="670560"/>
          </a:xfrm>
          <a:prstGeom prst="rect">
            <a:avLst/>
          </a:prstGeom>
        </p:spPr>
      </p:pic>
      <p:sp>
        <p:nvSpPr>
          <p:cNvPr id="9" name="标题 1"/>
          <p:cNvSpPr txBox="1"/>
          <p:nvPr/>
        </p:nvSpPr>
        <p:spPr>
          <a:xfrm>
            <a:off x="5592280" y="3428841"/>
            <a:ext cx="6102691" cy="1778896"/>
          </a:xfrm>
          <a:prstGeom prst="rect">
            <a:avLst/>
          </a:prstGeom>
          <a:noFill/>
          <a:ln>
            <a:noFill/>
          </a:ln>
          <a:effectLst/>
        </p:spPr>
        <p:txBody>
          <a:bodyPr vert="horz" wrap="square" lIns="0" tIns="0" rIns="0" bIns="0" rtlCol="0" anchor="ctr"/>
          <a:p>
            <a:pPr algn="l">
              <a:lnSpc>
                <a:spcPct val="130000"/>
              </a:lnSpc>
            </a:pPr>
            <a:r>
              <a:rPr kumimoji="1" lang="en-US" altLang="zh-CN" sz="4600">
                <a:ln w="12700">
                  <a:noFill/>
                </a:ln>
                <a:solidFill>
                  <a:schemeClr val="accent1">
                    <a:alpha val="100000"/>
                  </a:schemeClr>
                </a:solidFill>
                <a:latin typeface="OPPOSans B" panose="00020600040101010101" charset="-122"/>
                <a:ea typeface="OPPOSans B" panose="00020600040101010101" charset="-122"/>
                <a:cs typeface="OPPOSans B" panose="00020600040101010101" charset="-122"/>
              </a:rPr>
              <a:t>国际货款结算</a:t>
            </a:r>
            <a:endParaRPr kumimoji="1" lang="en-US" altLang="zh-CN" sz="4600">
              <a:ln w="12700">
                <a:noFill/>
              </a:ln>
              <a:solidFill>
                <a:schemeClr val="accent1">
                  <a:alpha val="100000"/>
                </a:schemeClr>
              </a:solidFill>
              <a:latin typeface="OPPOSans B" panose="00020600040101010101" charset="-122"/>
              <a:ea typeface="OPPOSans B" panose="00020600040101010101" charset="-122"/>
              <a:cs typeface="OPPOSans B" panose="00020600040101010101" charset="-122"/>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标题 1"/>
          <p:cNvSpPr txBox="1"/>
          <p:nvPr/>
        </p:nvSpPr>
        <p:spPr>
          <a:xfrm>
            <a:off x="0" y="0"/>
            <a:ext cx="12180888" cy="6858000"/>
          </a:xfrm>
          <a:prstGeom prst="rect">
            <a:avLst/>
          </a:prstGeom>
          <a:solidFill>
            <a:schemeClr val="bg1"/>
          </a:solidFill>
          <a:ln w="12700" cap="sq">
            <a:noFill/>
            <a:miter/>
          </a:ln>
        </p:spPr>
        <p:txBody>
          <a:bodyPr vert="horz" wrap="square" lIns="91440" tIns="45720" rIns="91440" bIns="45720" rtlCol="0" anchor="ctr"/>
          <a:lstStyle/>
          <a:p>
            <a:pPr algn="ctr">
              <a:lnSpc>
                <a:spcPct val="110000"/>
              </a:lnSpc>
            </a:pPr>
            <a:endParaRPr kumimoji="1" lang="zh-CN" altLang="en-US"/>
          </a:p>
        </p:txBody>
      </p:sp>
      <p:sp>
        <p:nvSpPr>
          <p:cNvPr id="3" name="标题 1"/>
          <p:cNvSpPr txBox="1"/>
          <p:nvPr/>
        </p:nvSpPr>
        <p:spPr>
          <a:xfrm>
            <a:off x="1856097" y="4310192"/>
            <a:ext cx="3114168" cy="1813801"/>
          </a:xfrm>
          <a:prstGeom prst="roundRect">
            <a:avLst>
              <a:gd name="adj" fmla="val 6643"/>
            </a:avLst>
          </a:prstGeom>
          <a:solidFill>
            <a:schemeClr val="accent1">
              <a:lumMod val="20000"/>
              <a:lumOff val="80000"/>
              <a:alpha val="60000"/>
            </a:schemeClr>
          </a:solidFill>
          <a:ln w="19050" cap="sq">
            <a:noFill/>
            <a:miter/>
          </a:ln>
        </p:spPr>
        <p:txBody>
          <a:bodyPr vert="horz" wrap="square" lIns="91440" tIns="45720" rIns="91440" bIns="45720" rtlCol="0" anchor="ctr"/>
          <a:lstStyle/>
          <a:p>
            <a:pPr algn="ctr">
              <a:lnSpc>
                <a:spcPct val="110000"/>
              </a:lnSpc>
            </a:pPr>
            <a:endParaRPr kumimoji="1" lang="zh-CN" altLang="en-US"/>
          </a:p>
        </p:txBody>
      </p:sp>
      <p:sp>
        <p:nvSpPr>
          <p:cNvPr id="4" name="标题 1"/>
          <p:cNvSpPr txBox="1"/>
          <p:nvPr/>
        </p:nvSpPr>
        <p:spPr>
          <a:xfrm>
            <a:off x="670903" y="1436692"/>
            <a:ext cx="2787084" cy="2285933"/>
          </a:xfrm>
          <a:prstGeom prst="roundRect">
            <a:avLst>
              <a:gd name="adj" fmla="val 6643"/>
            </a:avLst>
          </a:prstGeom>
          <a:solidFill>
            <a:schemeClr val="accent1">
              <a:lumMod val="20000"/>
              <a:lumOff val="80000"/>
              <a:alpha val="60000"/>
            </a:schemeClr>
          </a:solidFill>
          <a:ln w="19050" cap="sq">
            <a:noFill/>
            <a:miter/>
          </a:ln>
        </p:spPr>
        <p:txBody>
          <a:bodyPr vert="horz" wrap="square" lIns="91440" tIns="45720" rIns="91440" bIns="45720" rtlCol="0" anchor="ctr"/>
          <a:lstStyle/>
          <a:p>
            <a:pPr algn="ctr">
              <a:lnSpc>
                <a:spcPct val="110000"/>
              </a:lnSpc>
            </a:pPr>
            <a:endParaRPr kumimoji="1" lang="zh-CN" altLang="en-US"/>
          </a:p>
        </p:txBody>
      </p:sp>
      <p:sp>
        <p:nvSpPr>
          <p:cNvPr id="5" name="标题 1"/>
          <p:cNvSpPr txBox="1"/>
          <p:nvPr/>
        </p:nvSpPr>
        <p:spPr>
          <a:xfrm>
            <a:off x="8745653" y="1898692"/>
            <a:ext cx="2787084" cy="2638765"/>
          </a:xfrm>
          <a:prstGeom prst="roundRect">
            <a:avLst>
              <a:gd name="adj" fmla="val 6643"/>
            </a:avLst>
          </a:prstGeom>
          <a:solidFill>
            <a:schemeClr val="accent1">
              <a:lumMod val="20000"/>
              <a:lumOff val="80000"/>
              <a:alpha val="60000"/>
            </a:schemeClr>
          </a:solidFill>
          <a:ln w="19050" cap="sq">
            <a:noFill/>
            <a:miter/>
          </a:ln>
        </p:spPr>
        <p:txBody>
          <a:bodyPr vert="horz" wrap="square" lIns="91440" tIns="45720" rIns="91440" bIns="45720" rtlCol="0" anchor="ctr"/>
          <a:lstStyle/>
          <a:p>
            <a:pPr algn="ctr">
              <a:lnSpc>
                <a:spcPct val="110000"/>
              </a:lnSpc>
            </a:pPr>
            <a:endParaRPr kumimoji="1" lang="zh-CN" altLang="en-US"/>
          </a:p>
        </p:txBody>
      </p:sp>
      <p:sp>
        <p:nvSpPr>
          <p:cNvPr id="6" name="标题 1"/>
          <p:cNvSpPr txBox="1"/>
          <p:nvPr/>
        </p:nvSpPr>
        <p:spPr>
          <a:xfrm>
            <a:off x="5658140" y="3812124"/>
            <a:ext cx="1064977" cy="1064977"/>
          </a:xfrm>
          <a:prstGeom prst="ellipse">
            <a:avLst/>
          </a:prstGeom>
          <a:solidFill>
            <a:schemeClr val="accent1"/>
          </a:solidFill>
          <a:ln w="19050" cap="sq">
            <a:noFill/>
            <a:miter/>
          </a:ln>
        </p:spPr>
        <p:txBody>
          <a:bodyPr vert="horz" wrap="square" lIns="91440" tIns="45720" rIns="91440" bIns="45720" rtlCol="0" anchor="ctr"/>
          <a:lstStyle/>
          <a:p>
            <a:pPr algn="ctr">
              <a:lnSpc>
                <a:spcPct val="110000"/>
              </a:lnSpc>
            </a:pPr>
            <a:endParaRPr kumimoji="1" lang="zh-CN" altLang="en-US"/>
          </a:p>
        </p:txBody>
      </p:sp>
      <p:sp>
        <p:nvSpPr>
          <p:cNvPr id="7" name="标题 1"/>
          <p:cNvSpPr txBox="1"/>
          <p:nvPr/>
        </p:nvSpPr>
        <p:spPr>
          <a:xfrm>
            <a:off x="4495800" y="2549077"/>
            <a:ext cx="1352550" cy="1352550"/>
          </a:xfrm>
          <a:prstGeom prst="ellipse">
            <a:avLst/>
          </a:prstGeom>
          <a:solidFill>
            <a:schemeClr val="accent1"/>
          </a:solidFill>
          <a:ln w="19050" cap="sq">
            <a:noFill/>
            <a:miter/>
          </a:ln>
        </p:spPr>
        <p:txBody>
          <a:bodyPr vert="horz" wrap="square" lIns="91440" tIns="45720" rIns="91440" bIns="45720" rtlCol="0" anchor="ctr"/>
          <a:lstStyle/>
          <a:p>
            <a:pPr algn="ctr">
              <a:lnSpc>
                <a:spcPct val="110000"/>
              </a:lnSpc>
            </a:pPr>
            <a:endParaRPr kumimoji="1" lang="zh-CN" altLang="en-US"/>
          </a:p>
        </p:txBody>
      </p:sp>
      <p:sp>
        <p:nvSpPr>
          <p:cNvPr id="8" name="标题 1"/>
          <p:cNvSpPr txBox="1"/>
          <p:nvPr/>
        </p:nvSpPr>
        <p:spPr>
          <a:xfrm>
            <a:off x="5928175" y="1857745"/>
            <a:ext cx="1864880" cy="1864880"/>
          </a:xfrm>
          <a:prstGeom prst="ellipse">
            <a:avLst/>
          </a:prstGeom>
          <a:solidFill>
            <a:schemeClr val="accent1"/>
          </a:solidFill>
          <a:ln w="19050" cap="sq">
            <a:noFill/>
            <a:miter/>
          </a:ln>
        </p:spPr>
        <p:txBody>
          <a:bodyPr vert="horz" wrap="square" lIns="91440" tIns="45720" rIns="91440" bIns="45720" rtlCol="0" anchor="ctr"/>
          <a:lstStyle/>
          <a:p>
            <a:pPr algn="ctr">
              <a:lnSpc>
                <a:spcPct val="110000"/>
              </a:lnSpc>
            </a:pPr>
            <a:endParaRPr kumimoji="1" lang="zh-CN" altLang="en-US"/>
          </a:p>
        </p:txBody>
      </p:sp>
      <p:sp>
        <p:nvSpPr>
          <p:cNvPr id="9" name="标题 1"/>
          <p:cNvSpPr txBox="1"/>
          <p:nvPr/>
        </p:nvSpPr>
        <p:spPr>
          <a:xfrm>
            <a:off x="3649153" y="1573603"/>
            <a:ext cx="1520277" cy="996855"/>
          </a:xfrm>
          <a:custGeom>
            <a:avLst/>
            <a:gdLst>
              <a:gd name="connsiteX0" fmla="*/ 1657350 w 1657350"/>
              <a:gd name="connsiteY0" fmla="*/ 381000 h 381000"/>
              <a:gd name="connsiteX1" fmla="*/ 1657350 w 1657350"/>
              <a:gd name="connsiteY1" fmla="*/ 381000 h 381000"/>
              <a:gd name="connsiteX2" fmla="*/ 1276350 w 1657350"/>
              <a:gd name="connsiteY2" fmla="*/ 0 h 381000"/>
              <a:gd name="connsiteX3" fmla="*/ 0 w 1657350"/>
              <a:gd name="connsiteY3" fmla="*/ 0 h 381000"/>
            </a:gdLst>
            <a:ahLst/>
            <a:cxnLst/>
            <a:rect l="l" t="t" r="r" b="b"/>
            <a:pathLst>
              <a:path w="1657350" h="381000">
                <a:moveTo>
                  <a:pt x="1657350" y="381000"/>
                </a:moveTo>
                <a:lnTo>
                  <a:pt x="1657350" y="381000"/>
                </a:lnTo>
                <a:lnTo>
                  <a:pt x="1276350" y="0"/>
                </a:lnTo>
                <a:lnTo>
                  <a:pt x="0" y="0"/>
                </a:lnTo>
              </a:path>
            </a:pathLst>
          </a:custGeom>
          <a:noFill/>
          <a:ln w="19050" cap="sq">
            <a:solidFill>
              <a:schemeClr val="accent1">
                <a:alpha val="100000"/>
              </a:schemeClr>
            </a:solidFill>
            <a:miter/>
          </a:ln>
        </p:spPr>
        <p:txBody>
          <a:bodyPr vert="horz" wrap="square" lIns="91440" tIns="45720" rIns="91440" bIns="45720" rtlCol="0" anchor="ctr"/>
          <a:lstStyle/>
          <a:p>
            <a:pPr algn="ctr">
              <a:lnSpc>
                <a:spcPct val="110000"/>
              </a:lnSpc>
            </a:pPr>
            <a:endParaRPr kumimoji="1" lang="zh-CN" altLang="en-US"/>
          </a:p>
        </p:txBody>
      </p:sp>
      <p:sp>
        <p:nvSpPr>
          <p:cNvPr id="10" name="标题 1"/>
          <p:cNvSpPr txBox="1"/>
          <p:nvPr/>
        </p:nvSpPr>
        <p:spPr>
          <a:xfrm flipV="1">
            <a:off x="5289745" y="4754251"/>
            <a:ext cx="1064977" cy="352778"/>
          </a:xfrm>
          <a:custGeom>
            <a:avLst/>
            <a:gdLst>
              <a:gd name="connsiteX0" fmla="*/ 1657350 w 1657350"/>
              <a:gd name="connsiteY0" fmla="*/ 381000 h 381000"/>
              <a:gd name="connsiteX1" fmla="*/ 1657350 w 1657350"/>
              <a:gd name="connsiteY1" fmla="*/ 381000 h 381000"/>
              <a:gd name="connsiteX2" fmla="*/ 1276350 w 1657350"/>
              <a:gd name="connsiteY2" fmla="*/ 0 h 381000"/>
              <a:gd name="connsiteX3" fmla="*/ 0 w 1657350"/>
              <a:gd name="connsiteY3" fmla="*/ 0 h 381000"/>
            </a:gdLst>
            <a:ahLst/>
            <a:cxnLst/>
            <a:rect l="l" t="t" r="r" b="b"/>
            <a:pathLst>
              <a:path w="1657350" h="381000">
                <a:moveTo>
                  <a:pt x="1657350" y="381000"/>
                </a:moveTo>
                <a:lnTo>
                  <a:pt x="1657350" y="381000"/>
                </a:lnTo>
                <a:lnTo>
                  <a:pt x="1276350" y="0"/>
                </a:lnTo>
                <a:lnTo>
                  <a:pt x="0" y="0"/>
                </a:lnTo>
              </a:path>
            </a:pathLst>
          </a:custGeom>
          <a:noFill/>
          <a:ln w="19050" cap="sq">
            <a:solidFill>
              <a:schemeClr val="accent1">
                <a:alpha val="100000"/>
              </a:schemeClr>
            </a:solidFill>
            <a:miter/>
          </a:ln>
        </p:spPr>
        <p:txBody>
          <a:bodyPr vert="horz" wrap="square" lIns="91440" tIns="45720" rIns="91440" bIns="45720" rtlCol="0" anchor="ctr"/>
          <a:lstStyle/>
          <a:p>
            <a:pPr algn="ctr">
              <a:lnSpc>
                <a:spcPct val="110000"/>
              </a:lnSpc>
            </a:pPr>
            <a:endParaRPr kumimoji="1" lang="zh-CN" altLang="en-US"/>
          </a:p>
        </p:txBody>
      </p:sp>
      <p:sp>
        <p:nvSpPr>
          <p:cNvPr id="11" name="标题 1"/>
          <p:cNvSpPr txBox="1"/>
          <p:nvPr/>
        </p:nvSpPr>
        <p:spPr>
          <a:xfrm flipH="1">
            <a:off x="7575688" y="2038594"/>
            <a:ext cx="741073" cy="381000"/>
          </a:xfrm>
          <a:custGeom>
            <a:avLst/>
            <a:gdLst>
              <a:gd name="connsiteX0" fmla="*/ 1657350 w 1657350"/>
              <a:gd name="connsiteY0" fmla="*/ 381000 h 381000"/>
              <a:gd name="connsiteX1" fmla="*/ 1657350 w 1657350"/>
              <a:gd name="connsiteY1" fmla="*/ 381000 h 381000"/>
              <a:gd name="connsiteX2" fmla="*/ 1276350 w 1657350"/>
              <a:gd name="connsiteY2" fmla="*/ 0 h 381000"/>
              <a:gd name="connsiteX3" fmla="*/ 0 w 1657350"/>
              <a:gd name="connsiteY3" fmla="*/ 0 h 381000"/>
            </a:gdLst>
            <a:ahLst/>
            <a:cxnLst/>
            <a:rect l="l" t="t" r="r" b="b"/>
            <a:pathLst>
              <a:path w="1657350" h="381000">
                <a:moveTo>
                  <a:pt x="1657350" y="381000"/>
                </a:moveTo>
                <a:lnTo>
                  <a:pt x="1657350" y="381000"/>
                </a:lnTo>
                <a:lnTo>
                  <a:pt x="1276350" y="0"/>
                </a:lnTo>
                <a:lnTo>
                  <a:pt x="0" y="0"/>
                </a:lnTo>
              </a:path>
            </a:pathLst>
          </a:custGeom>
          <a:noFill/>
          <a:ln w="19050" cap="sq">
            <a:solidFill>
              <a:schemeClr val="accent1">
                <a:alpha val="100000"/>
              </a:schemeClr>
            </a:solidFill>
            <a:miter/>
          </a:ln>
        </p:spPr>
        <p:txBody>
          <a:bodyPr vert="horz" wrap="square" lIns="91440" tIns="45720" rIns="91440" bIns="45720" rtlCol="0" anchor="ctr"/>
          <a:lstStyle/>
          <a:p>
            <a:pPr algn="ctr">
              <a:lnSpc>
                <a:spcPct val="110000"/>
              </a:lnSpc>
            </a:pPr>
            <a:endParaRPr kumimoji="1" lang="zh-CN" altLang="en-US"/>
          </a:p>
        </p:txBody>
      </p:sp>
      <p:sp>
        <p:nvSpPr>
          <p:cNvPr id="12" name="标题 1"/>
          <p:cNvSpPr txBox="1"/>
          <p:nvPr/>
        </p:nvSpPr>
        <p:spPr>
          <a:xfrm>
            <a:off x="3609313" y="1512364"/>
            <a:ext cx="122477" cy="122477"/>
          </a:xfrm>
          <a:prstGeom prst="ellipse">
            <a:avLst/>
          </a:prstGeom>
          <a:solidFill>
            <a:schemeClr val="accent1"/>
          </a:solidFill>
          <a:ln w="19050" cap="sq">
            <a:noFill/>
            <a:miter/>
          </a:ln>
        </p:spPr>
        <p:txBody>
          <a:bodyPr vert="horz" wrap="square" lIns="91440" tIns="45720" rIns="91440" bIns="45720" rtlCol="0" anchor="ctr"/>
          <a:lstStyle/>
          <a:p>
            <a:pPr algn="ctr">
              <a:lnSpc>
                <a:spcPct val="110000"/>
              </a:lnSpc>
            </a:pPr>
            <a:endParaRPr kumimoji="1" lang="zh-CN" altLang="en-US"/>
          </a:p>
        </p:txBody>
      </p:sp>
      <p:sp>
        <p:nvSpPr>
          <p:cNvPr id="13" name="标题 1"/>
          <p:cNvSpPr txBox="1"/>
          <p:nvPr/>
        </p:nvSpPr>
        <p:spPr>
          <a:xfrm>
            <a:off x="5195825" y="5045790"/>
            <a:ext cx="122477" cy="122477"/>
          </a:xfrm>
          <a:prstGeom prst="ellipse">
            <a:avLst/>
          </a:prstGeom>
          <a:solidFill>
            <a:schemeClr val="accent1"/>
          </a:solidFill>
          <a:ln w="19050" cap="sq">
            <a:noFill/>
            <a:miter/>
          </a:ln>
        </p:spPr>
        <p:txBody>
          <a:bodyPr vert="horz" wrap="square" lIns="91440" tIns="45720" rIns="91440" bIns="45720" rtlCol="0" anchor="ctr"/>
          <a:lstStyle/>
          <a:p>
            <a:pPr algn="ctr">
              <a:lnSpc>
                <a:spcPct val="110000"/>
              </a:lnSpc>
            </a:pPr>
            <a:endParaRPr kumimoji="1" lang="zh-CN" altLang="en-US"/>
          </a:p>
        </p:txBody>
      </p:sp>
      <p:sp>
        <p:nvSpPr>
          <p:cNvPr id="14" name="标题 1"/>
          <p:cNvSpPr txBox="1"/>
          <p:nvPr/>
        </p:nvSpPr>
        <p:spPr>
          <a:xfrm>
            <a:off x="8316762" y="1982653"/>
            <a:ext cx="122477" cy="122477"/>
          </a:xfrm>
          <a:prstGeom prst="ellipse">
            <a:avLst/>
          </a:prstGeom>
          <a:solidFill>
            <a:schemeClr val="accent1"/>
          </a:solidFill>
          <a:ln w="19050" cap="sq">
            <a:noFill/>
            <a:miter/>
          </a:ln>
        </p:spPr>
        <p:txBody>
          <a:bodyPr vert="horz" wrap="square" lIns="91440" tIns="45720" rIns="91440" bIns="45720" rtlCol="0" anchor="ctr"/>
          <a:lstStyle/>
          <a:p>
            <a:pPr algn="ctr">
              <a:lnSpc>
                <a:spcPct val="110000"/>
              </a:lnSpc>
            </a:pPr>
            <a:endParaRPr kumimoji="1" lang="zh-CN" altLang="en-US"/>
          </a:p>
        </p:txBody>
      </p:sp>
      <p:sp>
        <p:nvSpPr>
          <p:cNvPr id="15" name="标题 1"/>
          <p:cNvSpPr txBox="1"/>
          <p:nvPr/>
        </p:nvSpPr>
        <p:spPr>
          <a:xfrm>
            <a:off x="670903" y="1116943"/>
            <a:ext cx="2787084" cy="838374"/>
          </a:xfrm>
          <a:prstGeom prst="roundRect">
            <a:avLst/>
          </a:prstGeom>
          <a:gradFill>
            <a:gsLst>
              <a:gs pos="0">
                <a:schemeClr val="accent1">
                  <a:lumMod val="60000"/>
                  <a:lumOff val="40000"/>
                </a:schemeClr>
              </a:gs>
              <a:gs pos="100000">
                <a:schemeClr val="accent1"/>
              </a:gs>
            </a:gsLst>
            <a:lin ang="3600000" scaled="0"/>
          </a:gradFill>
          <a:ln w="19050" cap="sq">
            <a:noFill/>
            <a:miter/>
          </a:ln>
        </p:spPr>
        <p:txBody>
          <a:bodyPr vert="horz" wrap="square" lIns="91440" tIns="45720" rIns="91440" bIns="45720" rtlCol="0" anchor="ctr"/>
          <a:lstStyle/>
          <a:p>
            <a:pPr algn="ctr">
              <a:lnSpc>
                <a:spcPct val="110000"/>
              </a:lnSpc>
            </a:pPr>
            <a:endParaRPr kumimoji="1" lang="zh-CN" altLang="en-US"/>
          </a:p>
        </p:txBody>
      </p:sp>
      <p:sp>
        <p:nvSpPr>
          <p:cNvPr id="16" name="标题 1"/>
          <p:cNvSpPr txBox="1"/>
          <p:nvPr/>
        </p:nvSpPr>
        <p:spPr>
          <a:xfrm>
            <a:off x="1856097" y="3880245"/>
            <a:ext cx="3114168" cy="838374"/>
          </a:xfrm>
          <a:prstGeom prst="roundRect">
            <a:avLst/>
          </a:prstGeom>
          <a:gradFill>
            <a:gsLst>
              <a:gs pos="0">
                <a:schemeClr val="accent1">
                  <a:lumMod val="60000"/>
                  <a:lumOff val="40000"/>
                </a:schemeClr>
              </a:gs>
              <a:gs pos="100000">
                <a:schemeClr val="accent1"/>
              </a:gs>
            </a:gsLst>
            <a:lin ang="3600000" scaled="0"/>
          </a:gradFill>
          <a:ln w="19050" cap="sq">
            <a:noFill/>
            <a:miter/>
          </a:ln>
        </p:spPr>
        <p:txBody>
          <a:bodyPr vert="horz" wrap="square" lIns="91440" tIns="45720" rIns="91440" bIns="45720" rtlCol="0" anchor="ctr"/>
          <a:lstStyle/>
          <a:p>
            <a:pPr algn="ctr">
              <a:lnSpc>
                <a:spcPct val="110000"/>
              </a:lnSpc>
            </a:pPr>
            <a:endParaRPr kumimoji="1" lang="zh-CN" altLang="en-US"/>
          </a:p>
        </p:txBody>
      </p:sp>
      <p:sp>
        <p:nvSpPr>
          <p:cNvPr id="17" name="标题 1"/>
          <p:cNvSpPr txBox="1"/>
          <p:nvPr/>
        </p:nvSpPr>
        <p:spPr>
          <a:xfrm>
            <a:off x="8745653" y="1626535"/>
            <a:ext cx="2787084" cy="838374"/>
          </a:xfrm>
          <a:prstGeom prst="roundRect">
            <a:avLst/>
          </a:prstGeom>
          <a:gradFill>
            <a:gsLst>
              <a:gs pos="0">
                <a:schemeClr val="accent1">
                  <a:lumMod val="60000"/>
                  <a:lumOff val="40000"/>
                </a:schemeClr>
              </a:gs>
              <a:gs pos="100000">
                <a:schemeClr val="accent1"/>
              </a:gs>
            </a:gsLst>
            <a:lin ang="3600000" scaled="0"/>
          </a:gradFill>
          <a:ln w="19050" cap="sq">
            <a:noFill/>
            <a:miter/>
          </a:ln>
        </p:spPr>
        <p:txBody>
          <a:bodyPr vert="horz" wrap="square" lIns="91440" tIns="45720" rIns="91440" bIns="45720" rtlCol="0" anchor="ctr"/>
          <a:lstStyle/>
          <a:p>
            <a:pPr algn="ctr">
              <a:lnSpc>
                <a:spcPct val="110000"/>
              </a:lnSpc>
            </a:pPr>
            <a:endParaRPr kumimoji="1" lang="zh-CN" altLang="en-US"/>
          </a:p>
        </p:txBody>
      </p:sp>
      <p:sp>
        <p:nvSpPr>
          <p:cNvPr id="18" name="标题 1"/>
          <p:cNvSpPr txBox="1"/>
          <p:nvPr/>
        </p:nvSpPr>
        <p:spPr>
          <a:xfrm>
            <a:off x="816187" y="1223806"/>
            <a:ext cx="2518909" cy="626420"/>
          </a:xfrm>
          <a:prstGeom prst="rect">
            <a:avLst/>
          </a:prstGeom>
          <a:noFill/>
          <a:ln>
            <a:noFill/>
          </a:ln>
        </p:spPr>
        <p:txBody>
          <a:bodyPr vert="horz" wrap="square" lIns="0" tIns="0" rIns="0" bIns="0" rtlCol="0" anchor="ctr"/>
          <a:lstStyle/>
          <a:p>
            <a:pPr algn="ctr">
              <a:lnSpc>
                <a:spcPct val="130000"/>
              </a:lnSpc>
            </a:pPr>
            <a:r>
              <a:rPr kumimoji="1" lang="en-US" altLang="zh-CN" sz="1600">
                <a:ln w="12700">
                  <a:noFill/>
                </a:ln>
                <a:solidFill>
                  <a:srgbClr val="FFFFFF">
                    <a:alpha val="100000"/>
                  </a:srgbClr>
                </a:solidFill>
                <a:latin typeface="Source Han Sans CN Bold" panose="020B0800000000000000" charset="-122"/>
                <a:ea typeface="Source Han Sans CN Bold" panose="020B0800000000000000" charset="-122"/>
                <a:cs typeface="Source Han Sans CN Bold" panose="020B0800000000000000" charset="-122"/>
              </a:rPr>
              <a:t>汇付</a:t>
            </a:r>
            <a:endParaRPr kumimoji="1" lang="zh-CN" altLang="en-US"/>
          </a:p>
        </p:txBody>
      </p:sp>
      <p:sp>
        <p:nvSpPr>
          <p:cNvPr id="19" name="标题 1"/>
          <p:cNvSpPr txBox="1"/>
          <p:nvPr/>
        </p:nvSpPr>
        <p:spPr>
          <a:xfrm>
            <a:off x="874680" y="2016738"/>
            <a:ext cx="2379530" cy="1642762"/>
          </a:xfrm>
          <a:prstGeom prst="rect">
            <a:avLst/>
          </a:prstGeom>
          <a:noFill/>
          <a:ln>
            <a:noFill/>
          </a:ln>
        </p:spPr>
        <p:txBody>
          <a:bodyPr vert="horz" wrap="square" lIns="0" tIns="0" rIns="0" bIns="0" rtlCol="0" anchor="t"/>
          <a:lstStyle/>
          <a:p>
            <a:pPr algn="l">
              <a:lnSpc>
                <a:spcPct val="150000"/>
              </a:lnSpc>
            </a:pPr>
            <a:r>
              <a:rPr kumimoji="1" lang="en-US" altLang="zh-CN" sz="1400">
                <a:ln w="12700">
                  <a:noFill/>
                </a:ln>
                <a:solidFill>
                  <a:srgbClr val="000000">
                    <a:alpha val="100000"/>
                  </a:srgbClr>
                </a:solidFill>
                <a:latin typeface="Source Han Sans" panose="020B0400000000000000" charset="-122"/>
                <a:ea typeface="Source Han Sans" panose="020B0400000000000000" charset="-122"/>
                <a:cs typeface="Source Han Sans" panose="020B0400000000000000" charset="-122"/>
              </a:rPr>
              <a:t>汇付是指买方通过银行将货款汇给卖方，包括电汇、信汇、票汇等方式，汇付方式对卖方风险较大。</a:t>
            </a:r>
            <a:endParaRPr kumimoji="1" lang="zh-CN" altLang="en-US"/>
          </a:p>
        </p:txBody>
      </p:sp>
      <p:sp>
        <p:nvSpPr>
          <p:cNvPr id="20" name="标题 1"/>
          <p:cNvSpPr txBox="1"/>
          <p:nvPr/>
        </p:nvSpPr>
        <p:spPr>
          <a:xfrm>
            <a:off x="8962946" y="1710510"/>
            <a:ext cx="2373596" cy="672311"/>
          </a:xfrm>
          <a:prstGeom prst="rect">
            <a:avLst/>
          </a:prstGeom>
          <a:noFill/>
          <a:ln>
            <a:noFill/>
          </a:ln>
        </p:spPr>
        <p:txBody>
          <a:bodyPr vert="horz" wrap="square" lIns="0" tIns="0" rIns="0" bIns="0" rtlCol="0" anchor="ctr"/>
          <a:lstStyle/>
          <a:p>
            <a:pPr algn="ctr">
              <a:lnSpc>
                <a:spcPct val="130000"/>
              </a:lnSpc>
            </a:pPr>
            <a:r>
              <a:rPr kumimoji="1" lang="en-US" altLang="zh-CN" sz="1600">
                <a:ln w="12700">
                  <a:noFill/>
                </a:ln>
                <a:solidFill>
                  <a:srgbClr val="FFFFFF">
                    <a:alpha val="100000"/>
                  </a:srgbClr>
                </a:solidFill>
                <a:latin typeface="Source Han Sans CN Bold" panose="020B0800000000000000" charset="-122"/>
                <a:ea typeface="Source Han Sans CN Bold" panose="020B0800000000000000" charset="-122"/>
                <a:cs typeface="Source Han Sans CN Bold" panose="020B0800000000000000" charset="-122"/>
              </a:rPr>
              <a:t>信用证</a:t>
            </a:r>
            <a:endParaRPr kumimoji="1" lang="zh-CN" altLang="en-US"/>
          </a:p>
        </p:txBody>
      </p:sp>
      <p:sp>
        <p:nvSpPr>
          <p:cNvPr id="21" name="标题 1"/>
          <p:cNvSpPr txBox="1"/>
          <p:nvPr/>
        </p:nvSpPr>
        <p:spPr>
          <a:xfrm>
            <a:off x="8949430" y="2522767"/>
            <a:ext cx="2379530" cy="1944445"/>
          </a:xfrm>
          <a:prstGeom prst="rect">
            <a:avLst/>
          </a:prstGeom>
          <a:noFill/>
          <a:ln>
            <a:noFill/>
          </a:ln>
        </p:spPr>
        <p:txBody>
          <a:bodyPr vert="horz" wrap="square" lIns="0" tIns="0" rIns="0" bIns="0" rtlCol="0" anchor="t"/>
          <a:lstStyle/>
          <a:p>
            <a:pPr algn="l">
              <a:lnSpc>
                <a:spcPct val="150000"/>
              </a:lnSpc>
            </a:pPr>
            <a:r>
              <a:rPr kumimoji="1" lang="en-US" altLang="zh-CN" sz="1400">
                <a:ln w="12700">
                  <a:noFill/>
                </a:ln>
                <a:solidFill>
                  <a:srgbClr val="000000">
                    <a:alpha val="100000"/>
                  </a:srgbClr>
                </a:solidFill>
                <a:latin typeface="Source Han Sans" panose="020B0400000000000000" charset="-122"/>
                <a:ea typeface="Source Han Sans" panose="020B0400000000000000" charset="-122"/>
                <a:cs typeface="Source Han Sans" panose="020B0400000000000000" charset="-122"/>
              </a:rPr>
              <a:t>信用证是指银行根据买方的申请，向卖方开出的保证付款的凭证，信用证方式对买卖双方风险较小。</a:t>
            </a:r>
            <a:endParaRPr kumimoji="1" lang="zh-CN" altLang="en-US"/>
          </a:p>
        </p:txBody>
      </p:sp>
      <p:sp>
        <p:nvSpPr>
          <p:cNvPr id="22" name="标题 1"/>
          <p:cNvSpPr txBox="1"/>
          <p:nvPr/>
        </p:nvSpPr>
        <p:spPr>
          <a:xfrm>
            <a:off x="2164923" y="3987108"/>
            <a:ext cx="2518909" cy="626420"/>
          </a:xfrm>
          <a:prstGeom prst="rect">
            <a:avLst/>
          </a:prstGeom>
          <a:noFill/>
          <a:ln>
            <a:noFill/>
          </a:ln>
        </p:spPr>
        <p:txBody>
          <a:bodyPr vert="horz" wrap="square" lIns="0" tIns="0" rIns="0" bIns="0" rtlCol="0" anchor="ctr"/>
          <a:lstStyle/>
          <a:p>
            <a:pPr algn="ctr">
              <a:lnSpc>
                <a:spcPct val="130000"/>
              </a:lnSpc>
            </a:pPr>
            <a:r>
              <a:rPr kumimoji="1" lang="en-US" altLang="zh-CN" sz="1600">
                <a:ln w="12700">
                  <a:noFill/>
                </a:ln>
                <a:solidFill>
                  <a:srgbClr val="FFFFFF">
                    <a:alpha val="100000"/>
                  </a:srgbClr>
                </a:solidFill>
                <a:latin typeface="Source Han Sans CN Bold" panose="020B0800000000000000" charset="-122"/>
                <a:ea typeface="Source Han Sans CN Bold" panose="020B0800000000000000" charset="-122"/>
                <a:cs typeface="Source Han Sans CN Bold" panose="020B0800000000000000" charset="-122"/>
              </a:rPr>
              <a:t>托收</a:t>
            </a:r>
            <a:endParaRPr kumimoji="1" lang="zh-CN" altLang="en-US"/>
          </a:p>
        </p:txBody>
      </p:sp>
      <p:sp>
        <p:nvSpPr>
          <p:cNvPr id="23" name="标题 1"/>
          <p:cNvSpPr txBox="1"/>
          <p:nvPr/>
        </p:nvSpPr>
        <p:spPr>
          <a:xfrm>
            <a:off x="2057662" y="4779526"/>
            <a:ext cx="2711039" cy="1299680"/>
          </a:xfrm>
          <a:prstGeom prst="rect">
            <a:avLst/>
          </a:prstGeom>
          <a:noFill/>
          <a:ln>
            <a:noFill/>
          </a:ln>
        </p:spPr>
        <p:txBody>
          <a:bodyPr vert="horz" wrap="square" lIns="0" tIns="0" rIns="0" bIns="0" rtlCol="0" anchor="t"/>
          <a:lstStyle/>
          <a:p>
            <a:pPr algn="l">
              <a:lnSpc>
                <a:spcPct val="150000"/>
              </a:lnSpc>
            </a:pPr>
            <a:r>
              <a:rPr kumimoji="1" lang="en-US" altLang="zh-CN" sz="1400">
                <a:ln w="12700">
                  <a:noFill/>
                </a:ln>
                <a:solidFill>
                  <a:srgbClr val="000000">
                    <a:alpha val="100000"/>
                  </a:srgbClr>
                </a:solidFill>
                <a:latin typeface="Source Han Sans" panose="020B0400000000000000" charset="-122"/>
                <a:ea typeface="Source Han Sans" panose="020B0400000000000000" charset="-122"/>
                <a:cs typeface="Source Han Sans" panose="020B0400000000000000" charset="-122"/>
              </a:rPr>
              <a:t>托收是指卖方委托银行向买方收款，包括付款交单和承兑交单两种方式，托收方式对买方风险较大。</a:t>
            </a:r>
            <a:endParaRPr kumimoji="1" lang="zh-CN" altLang="en-US"/>
          </a:p>
        </p:txBody>
      </p:sp>
      <p:sp>
        <p:nvSpPr>
          <p:cNvPr id="24" name="标题 1"/>
          <p:cNvSpPr txBox="1"/>
          <p:nvPr/>
        </p:nvSpPr>
        <p:spPr>
          <a:xfrm>
            <a:off x="5977920" y="4151767"/>
            <a:ext cx="425417" cy="385690"/>
          </a:xfrm>
          <a:custGeom>
            <a:avLst/>
            <a:gdLst>
              <a:gd name="connsiteX0" fmla="*/ 31770 w 794163"/>
              <a:gd name="connsiteY0" fmla="*/ 656460 h 720001"/>
              <a:gd name="connsiteX1" fmla="*/ 762297 w 794163"/>
              <a:gd name="connsiteY1" fmla="*/ 656460 h 720001"/>
              <a:gd name="connsiteX2" fmla="*/ 794163 w 794163"/>
              <a:gd name="connsiteY2" fmla="*/ 688230 h 720001"/>
              <a:gd name="connsiteX3" fmla="*/ 762392 w 794163"/>
              <a:gd name="connsiteY3" fmla="*/ 720001 h 720001"/>
              <a:gd name="connsiteX4" fmla="*/ 31770 w 794163"/>
              <a:gd name="connsiteY4" fmla="*/ 720001 h 720001"/>
              <a:gd name="connsiteX5" fmla="*/ 0 w 794163"/>
              <a:gd name="connsiteY5" fmla="*/ 688230 h 720001"/>
              <a:gd name="connsiteX6" fmla="*/ 31770 w 794163"/>
              <a:gd name="connsiteY6" fmla="*/ 656460 h 720001"/>
              <a:gd name="connsiteX7" fmla="*/ 613493 w 794163"/>
              <a:gd name="connsiteY7" fmla="*/ 317608 h 720001"/>
              <a:gd name="connsiteX8" fmla="*/ 710048 w 794163"/>
              <a:gd name="connsiteY8" fmla="*/ 317608 h 720001"/>
              <a:gd name="connsiteX9" fmla="*/ 767655 w 794163"/>
              <a:gd name="connsiteY9" fmla="*/ 375216 h 720001"/>
              <a:gd name="connsiteX10" fmla="*/ 767655 w 794163"/>
              <a:gd name="connsiteY10" fmla="*/ 524689 h 720001"/>
              <a:gd name="connsiteX11" fmla="*/ 710048 w 794163"/>
              <a:gd name="connsiteY11" fmla="*/ 582297 h 720001"/>
              <a:gd name="connsiteX12" fmla="*/ 613493 w 794163"/>
              <a:gd name="connsiteY12" fmla="*/ 582297 h 720001"/>
              <a:gd name="connsiteX13" fmla="*/ 555885 w 794163"/>
              <a:gd name="connsiteY13" fmla="*/ 524689 h 720001"/>
              <a:gd name="connsiteX14" fmla="*/ 555885 w 794163"/>
              <a:gd name="connsiteY14" fmla="*/ 375216 h 720001"/>
              <a:gd name="connsiteX15" fmla="*/ 613493 w 794163"/>
              <a:gd name="connsiteY15" fmla="*/ 317608 h 720001"/>
              <a:gd name="connsiteX16" fmla="*/ 84019 w 794163"/>
              <a:gd name="connsiteY16" fmla="*/ 211770 h 720001"/>
              <a:gd name="connsiteX17" fmla="*/ 180574 w 794163"/>
              <a:gd name="connsiteY17" fmla="*/ 211770 h 720001"/>
              <a:gd name="connsiteX18" fmla="*/ 238182 w 794163"/>
              <a:gd name="connsiteY18" fmla="*/ 269282 h 720001"/>
              <a:gd name="connsiteX19" fmla="*/ 238182 w 794163"/>
              <a:gd name="connsiteY19" fmla="*/ 524785 h 720001"/>
              <a:gd name="connsiteX20" fmla="*/ 180574 w 794163"/>
              <a:gd name="connsiteY20" fmla="*/ 582393 h 720001"/>
              <a:gd name="connsiteX21" fmla="*/ 84019 w 794163"/>
              <a:gd name="connsiteY21" fmla="*/ 582393 h 720001"/>
              <a:gd name="connsiteX22" fmla="*/ 26411 w 794163"/>
              <a:gd name="connsiteY22" fmla="*/ 524785 h 720001"/>
              <a:gd name="connsiteX23" fmla="*/ 26411 w 794163"/>
              <a:gd name="connsiteY23" fmla="*/ 269378 h 720001"/>
              <a:gd name="connsiteX24" fmla="*/ 84019 w 794163"/>
              <a:gd name="connsiteY24" fmla="*/ 211770 h 720001"/>
              <a:gd name="connsiteX25" fmla="*/ 348708 w 794163"/>
              <a:gd name="connsiteY25" fmla="*/ 0 h 720001"/>
              <a:gd name="connsiteX26" fmla="*/ 445359 w 794163"/>
              <a:gd name="connsiteY26" fmla="*/ 0 h 720001"/>
              <a:gd name="connsiteX27" fmla="*/ 502871 w 794163"/>
              <a:gd name="connsiteY27" fmla="*/ 57607 h 720001"/>
              <a:gd name="connsiteX28" fmla="*/ 502871 w 794163"/>
              <a:gd name="connsiteY28" fmla="*/ 524785 h 720001"/>
              <a:gd name="connsiteX29" fmla="*/ 445263 w 794163"/>
              <a:gd name="connsiteY29" fmla="*/ 582393 h 720001"/>
              <a:gd name="connsiteX30" fmla="*/ 348708 w 794163"/>
              <a:gd name="connsiteY30" fmla="*/ 582393 h 720001"/>
              <a:gd name="connsiteX31" fmla="*/ 291100 w 794163"/>
              <a:gd name="connsiteY31" fmla="*/ 524785 h 720001"/>
              <a:gd name="connsiteX32" fmla="*/ 291100 w 794163"/>
              <a:gd name="connsiteY32" fmla="*/ 57607 h 720001"/>
              <a:gd name="connsiteX33" fmla="*/ 348708 w 794163"/>
              <a:gd name="connsiteY33" fmla="*/ 0 h 720001"/>
            </a:gdLst>
            <a:ahLst/>
            <a:cxnLst/>
            <a:rect l="l" t="t" r="r" b="b"/>
            <a:pathLst>
              <a:path w="794163" h="720001">
                <a:moveTo>
                  <a:pt x="31770" y="656460"/>
                </a:moveTo>
                <a:lnTo>
                  <a:pt x="762297" y="656460"/>
                </a:lnTo>
                <a:cubicBezTo>
                  <a:pt x="779904" y="656460"/>
                  <a:pt x="794067" y="670622"/>
                  <a:pt x="794163" y="688230"/>
                </a:cubicBezTo>
                <a:cubicBezTo>
                  <a:pt x="794163" y="705742"/>
                  <a:pt x="779904" y="720001"/>
                  <a:pt x="762392" y="720001"/>
                </a:cubicBezTo>
                <a:lnTo>
                  <a:pt x="31770" y="720001"/>
                </a:lnTo>
                <a:cubicBezTo>
                  <a:pt x="14258" y="720001"/>
                  <a:pt x="0" y="705742"/>
                  <a:pt x="0" y="688230"/>
                </a:cubicBezTo>
                <a:cubicBezTo>
                  <a:pt x="0" y="670718"/>
                  <a:pt x="14258" y="656460"/>
                  <a:pt x="31770" y="656460"/>
                </a:cubicBezTo>
                <a:close/>
                <a:moveTo>
                  <a:pt x="613493" y="317608"/>
                </a:moveTo>
                <a:lnTo>
                  <a:pt x="710048" y="317608"/>
                </a:lnTo>
                <a:cubicBezTo>
                  <a:pt x="741818" y="317608"/>
                  <a:pt x="767655" y="343445"/>
                  <a:pt x="767655" y="375216"/>
                </a:cubicBezTo>
                <a:lnTo>
                  <a:pt x="767655" y="524689"/>
                </a:lnTo>
                <a:cubicBezTo>
                  <a:pt x="767655" y="556364"/>
                  <a:pt x="741723" y="582297"/>
                  <a:pt x="710048" y="582297"/>
                </a:cubicBezTo>
                <a:lnTo>
                  <a:pt x="613493" y="582297"/>
                </a:lnTo>
                <a:cubicBezTo>
                  <a:pt x="581818" y="582297"/>
                  <a:pt x="555885" y="556364"/>
                  <a:pt x="555885" y="524689"/>
                </a:cubicBezTo>
                <a:lnTo>
                  <a:pt x="555885" y="375216"/>
                </a:lnTo>
                <a:cubicBezTo>
                  <a:pt x="555885" y="343349"/>
                  <a:pt x="581722" y="317608"/>
                  <a:pt x="613493" y="317608"/>
                </a:cubicBezTo>
                <a:close/>
                <a:moveTo>
                  <a:pt x="84019" y="211770"/>
                </a:moveTo>
                <a:lnTo>
                  <a:pt x="180574" y="211770"/>
                </a:lnTo>
                <a:cubicBezTo>
                  <a:pt x="212440" y="211770"/>
                  <a:pt x="238182" y="237512"/>
                  <a:pt x="238182" y="269282"/>
                </a:cubicBezTo>
                <a:lnTo>
                  <a:pt x="238182" y="524785"/>
                </a:lnTo>
                <a:cubicBezTo>
                  <a:pt x="238182" y="556460"/>
                  <a:pt x="212248" y="582393"/>
                  <a:pt x="180574" y="582393"/>
                </a:cubicBezTo>
                <a:lnTo>
                  <a:pt x="84019" y="582393"/>
                </a:lnTo>
                <a:cubicBezTo>
                  <a:pt x="52344" y="582393"/>
                  <a:pt x="26411" y="556460"/>
                  <a:pt x="26411" y="524785"/>
                </a:cubicBezTo>
                <a:lnTo>
                  <a:pt x="26411" y="269378"/>
                </a:lnTo>
                <a:cubicBezTo>
                  <a:pt x="26411" y="237512"/>
                  <a:pt x="52248" y="211770"/>
                  <a:pt x="84019" y="211770"/>
                </a:cubicBezTo>
                <a:close/>
                <a:moveTo>
                  <a:pt x="348708" y="0"/>
                </a:moveTo>
                <a:lnTo>
                  <a:pt x="445359" y="0"/>
                </a:lnTo>
                <a:cubicBezTo>
                  <a:pt x="477129" y="0"/>
                  <a:pt x="502871" y="25741"/>
                  <a:pt x="502871" y="57607"/>
                </a:cubicBezTo>
                <a:lnTo>
                  <a:pt x="502871" y="524785"/>
                </a:lnTo>
                <a:cubicBezTo>
                  <a:pt x="502871" y="556460"/>
                  <a:pt x="476937" y="582393"/>
                  <a:pt x="445263" y="582393"/>
                </a:cubicBezTo>
                <a:lnTo>
                  <a:pt x="348708" y="582393"/>
                </a:lnTo>
                <a:cubicBezTo>
                  <a:pt x="317033" y="582393"/>
                  <a:pt x="291100" y="556460"/>
                  <a:pt x="291100" y="524785"/>
                </a:cubicBezTo>
                <a:lnTo>
                  <a:pt x="291100" y="57607"/>
                </a:lnTo>
                <a:cubicBezTo>
                  <a:pt x="291100" y="25741"/>
                  <a:pt x="316937" y="0"/>
                  <a:pt x="348708" y="0"/>
                </a:cubicBezTo>
                <a:close/>
              </a:path>
            </a:pathLst>
          </a:custGeom>
          <a:solidFill>
            <a:schemeClr val="bg1"/>
          </a:solidFill>
          <a:ln w="1860" cap="flat">
            <a:noFill/>
            <a:miter/>
          </a:ln>
        </p:spPr>
        <p:txBody>
          <a:bodyPr vert="horz" wrap="square" lIns="91440" tIns="45720" rIns="91440" bIns="45720" rtlCol="0" anchor="ctr"/>
          <a:lstStyle/>
          <a:p>
            <a:pPr algn="l">
              <a:lnSpc>
                <a:spcPct val="110000"/>
              </a:lnSpc>
            </a:pPr>
            <a:endParaRPr kumimoji="1" lang="zh-CN" altLang="en-US"/>
          </a:p>
        </p:txBody>
      </p:sp>
      <p:sp>
        <p:nvSpPr>
          <p:cNvPr id="25" name="标题 1"/>
          <p:cNvSpPr txBox="1"/>
          <p:nvPr/>
        </p:nvSpPr>
        <p:spPr>
          <a:xfrm>
            <a:off x="6490079" y="2419594"/>
            <a:ext cx="741073" cy="741182"/>
          </a:xfrm>
          <a:custGeom>
            <a:avLst/>
            <a:gdLst>
              <a:gd name="connsiteX0" fmla="*/ 579031 w 719895"/>
              <a:gd name="connsiteY0" fmla="*/ 554022 h 720000"/>
              <a:gd name="connsiteX1" fmla="*/ 596778 w 719895"/>
              <a:gd name="connsiteY1" fmla="*/ 561368 h 720000"/>
              <a:gd name="connsiteX2" fmla="*/ 712550 w 719895"/>
              <a:gd name="connsiteY2" fmla="*/ 677140 h 720000"/>
              <a:gd name="connsiteX3" fmla="*/ 712550 w 719895"/>
              <a:gd name="connsiteY3" fmla="*/ 712634 h 720000"/>
              <a:gd name="connsiteX4" fmla="*/ 694887 w 719895"/>
              <a:gd name="connsiteY4" fmla="*/ 720000 h 720000"/>
              <a:gd name="connsiteX5" fmla="*/ 677140 w 719895"/>
              <a:gd name="connsiteY5" fmla="*/ 712634 h 720000"/>
              <a:gd name="connsiteX6" fmla="*/ 561284 w 719895"/>
              <a:gd name="connsiteY6" fmla="*/ 596861 h 720000"/>
              <a:gd name="connsiteX7" fmla="*/ 561284 w 719895"/>
              <a:gd name="connsiteY7" fmla="*/ 561368 h 720000"/>
              <a:gd name="connsiteX8" fmla="*/ 579031 w 719895"/>
              <a:gd name="connsiteY8" fmla="*/ 554022 h 720000"/>
              <a:gd name="connsiteX9" fmla="*/ 301109 w 719895"/>
              <a:gd name="connsiteY9" fmla="*/ 0 h 720000"/>
              <a:gd name="connsiteX10" fmla="*/ 602219 w 719895"/>
              <a:gd name="connsiteY10" fmla="*/ 301109 h 720000"/>
              <a:gd name="connsiteX11" fmla="*/ 301109 w 719895"/>
              <a:gd name="connsiteY11" fmla="*/ 602219 h 720000"/>
              <a:gd name="connsiteX12" fmla="*/ 0 w 719895"/>
              <a:gd name="connsiteY12" fmla="*/ 301109 h 720000"/>
              <a:gd name="connsiteX13" fmla="*/ 301109 w 719895"/>
              <a:gd name="connsiteY13" fmla="*/ 0 h 720000"/>
            </a:gdLst>
            <a:ahLst/>
            <a:cxnLst/>
            <a:rect l="l" t="t" r="r" b="b"/>
            <a:pathLst>
              <a:path w="719895" h="720000">
                <a:moveTo>
                  <a:pt x="579031" y="554022"/>
                </a:moveTo>
                <a:cubicBezTo>
                  <a:pt x="585456" y="554022"/>
                  <a:pt x="591880" y="556471"/>
                  <a:pt x="596778" y="561368"/>
                </a:cubicBezTo>
                <a:lnTo>
                  <a:pt x="712550" y="677140"/>
                </a:lnTo>
                <a:cubicBezTo>
                  <a:pt x="722344" y="686935"/>
                  <a:pt x="722344" y="702840"/>
                  <a:pt x="712550" y="712634"/>
                </a:cubicBezTo>
                <a:cubicBezTo>
                  <a:pt x="707778" y="717573"/>
                  <a:pt x="701333" y="720000"/>
                  <a:pt x="694887" y="720000"/>
                </a:cubicBezTo>
                <a:cubicBezTo>
                  <a:pt x="688441" y="720000"/>
                  <a:pt x="681995" y="717573"/>
                  <a:pt x="677140" y="712634"/>
                </a:cubicBezTo>
                <a:lnTo>
                  <a:pt x="561284" y="596861"/>
                </a:lnTo>
                <a:cubicBezTo>
                  <a:pt x="551490" y="587067"/>
                  <a:pt x="551490" y="571162"/>
                  <a:pt x="561284" y="561368"/>
                </a:cubicBezTo>
                <a:cubicBezTo>
                  <a:pt x="566181" y="556471"/>
                  <a:pt x="572606" y="554022"/>
                  <a:pt x="579031" y="554022"/>
                </a:cubicBezTo>
                <a:close/>
                <a:moveTo>
                  <a:pt x="301109" y="0"/>
                </a:moveTo>
                <a:cubicBezTo>
                  <a:pt x="467443" y="0"/>
                  <a:pt x="602219" y="134859"/>
                  <a:pt x="602219" y="301109"/>
                </a:cubicBezTo>
                <a:cubicBezTo>
                  <a:pt x="602219" y="467443"/>
                  <a:pt x="467443" y="602219"/>
                  <a:pt x="301109" y="602219"/>
                </a:cubicBezTo>
                <a:cubicBezTo>
                  <a:pt x="134775" y="602219"/>
                  <a:pt x="0" y="467443"/>
                  <a:pt x="0" y="301109"/>
                </a:cubicBezTo>
                <a:cubicBezTo>
                  <a:pt x="0" y="134775"/>
                  <a:pt x="134775" y="0"/>
                  <a:pt x="301109" y="0"/>
                </a:cubicBezTo>
                <a:close/>
              </a:path>
            </a:pathLst>
          </a:custGeom>
          <a:solidFill>
            <a:schemeClr val="bg1"/>
          </a:solidFill>
          <a:ln w="1860" cap="flat">
            <a:noFill/>
            <a:miter/>
          </a:ln>
        </p:spPr>
        <p:txBody>
          <a:bodyPr vert="horz" wrap="square" lIns="91440" tIns="45720" rIns="91440" bIns="45720" rtlCol="0" anchor="ctr"/>
          <a:lstStyle/>
          <a:p>
            <a:pPr algn="l">
              <a:lnSpc>
                <a:spcPct val="110000"/>
              </a:lnSpc>
            </a:pPr>
            <a:endParaRPr kumimoji="1" lang="zh-CN" altLang="en-US"/>
          </a:p>
        </p:txBody>
      </p:sp>
      <p:sp>
        <p:nvSpPr>
          <p:cNvPr id="26" name="标题 1"/>
          <p:cNvSpPr txBox="1"/>
          <p:nvPr/>
        </p:nvSpPr>
        <p:spPr>
          <a:xfrm>
            <a:off x="4886852" y="2959499"/>
            <a:ext cx="564129" cy="531705"/>
          </a:xfrm>
          <a:custGeom>
            <a:avLst/>
            <a:gdLst>
              <a:gd name="connsiteX0" fmla="*/ 565749 w 763907"/>
              <a:gd name="connsiteY0" fmla="*/ 529546 h 720000"/>
              <a:gd name="connsiteX1" fmla="*/ 585849 w 763907"/>
              <a:gd name="connsiteY1" fmla="*/ 537865 h 720000"/>
              <a:gd name="connsiteX2" fmla="*/ 698960 w 763907"/>
              <a:gd name="connsiteY2" fmla="*/ 650977 h 720000"/>
              <a:gd name="connsiteX3" fmla="*/ 698960 w 763907"/>
              <a:gd name="connsiteY3" fmla="*/ 691178 h 720000"/>
              <a:gd name="connsiteX4" fmla="*/ 678860 w 763907"/>
              <a:gd name="connsiteY4" fmla="*/ 699521 h 720000"/>
              <a:gd name="connsiteX5" fmla="*/ 658760 w 763907"/>
              <a:gd name="connsiteY5" fmla="*/ 691178 h 720000"/>
              <a:gd name="connsiteX6" fmla="*/ 545648 w 763907"/>
              <a:gd name="connsiteY6" fmla="*/ 578066 h 720000"/>
              <a:gd name="connsiteX7" fmla="*/ 545648 w 763907"/>
              <a:gd name="connsiteY7" fmla="*/ 537865 h 720000"/>
              <a:gd name="connsiteX8" fmla="*/ 565749 w 763907"/>
              <a:gd name="connsiteY8" fmla="*/ 529546 h 720000"/>
              <a:gd name="connsiteX9" fmla="*/ 565749 w 763907"/>
              <a:gd name="connsiteY9" fmla="*/ 359807 h 720000"/>
              <a:gd name="connsiteX10" fmla="*/ 735464 w 763907"/>
              <a:gd name="connsiteY10" fmla="*/ 359807 h 720000"/>
              <a:gd name="connsiteX11" fmla="*/ 763907 w 763907"/>
              <a:gd name="connsiteY11" fmla="*/ 388251 h 720000"/>
              <a:gd name="connsiteX12" fmla="*/ 735464 w 763907"/>
              <a:gd name="connsiteY12" fmla="*/ 416695 h 720000"/>
              <a:gd name="connsiteX13" fmla="*/ 565749 w 763907"/>
              <a:gd name="connsiteY13" fmla="*/ 416695 h 720000"/>
              <a:gd name="connsiteX14" fmla="*/ 537305 w 763907"/>
              <a:gd name="connsiteY14" fmla="*/ 388251 h 720000"/>
              <a:gd name="connsiteX15" fmla="*/ 565749 w 763907"/>
              <a:gd name="connsiteY15" fmla="*/ 359807 h 720000"/>
              <a:gd name="connsiteX16" fmla="*/ 678860 w 763907"/>
              <a:gd name="connsiteY16" fmla="*/ 77005 h 720000"/>
              <a:gd name="connsiteX17" fmla="*/ 698960 w 763907"/>
              <a:gd name="connsiteY17" fmla="*/ 85325 h 720000"/>
              <a:gd name="connsiteX18" fmla="*/ 698960 w 763907"/>
              <a:gd name="connsiteY18" fmla="*/ 125525 h 720000"/>
              <a:gd name="connsiteX19" fmla="*/ 585849 w 763907"/>
              <a:gd name="connsiteY19" fmla="*/ 238636 h 720000"/>
              <a:gd name="connsiteX20" fmla="*/ 565749 w 763907"/>
              <a:gd name="connsiteY20" fmla="*/ 246980 h 720000"/>
              <a:gd name="connsiteX21" fmla="*/ 545648 w 763907"/>
              <a:gd name="connsiteY21" fmla="*/ 238636 h 720000"/>
              <a:gd name="connsiteX22" fmla="*/ 545648 w 763907"/>
              <a:gd name="connsiteY22" fmla="*/ 198436 h 720000"/>
              <a:gd name="connsiteX23" fmla="*/ 658760 w 763907"/>
              <a:gd name="connsiteY23" fmla="*/ 85325 h 720000"/>
              <a:gd name="connsiteX24" fmla="*/ 678860 w 763907"/>
              <a:gd name="connsiteY24" fmla="*/ 77005 h 720000"/>
              <a:gd name="connsiteX25" fmla="*/ 362802 w 763907"/>
              <a:gd name="connsiteY25" fmla="*/ 5 h 720000"/>
              <a:gd name="connsiteX26" fmla="*/ 422012 w 763907"/>
              <a:gd name="connsiteY26" fmla="*/ 16490 h 720000"/>
              <a:gd name="connsiteX27" fmla="*/ 481080 w 763907"/>
              <a:gd name="connsiteY27" fmla="*/ 119457 h 720000"/>
              <a:gd name="connsiteX28" fmla="*/ 481080 w 763907"/>
              <a:gd name="connsiteY28" fmla="*/ 600631 h 720000"/>
              <a:gd name="connsiteX29" fmla="*/ 422012 w 763907"/>
              <a:gd name="connsiteY29" fmla="*/ 703598 h 720000"/>
              <a:gd name="connsiteX30" fmla="*/ 361806 w 763907"/>
              <a:gd name="connsiteY30" fmla="*/ 720000 h 720000"/>
              <a:gd name="connsiteX31" fmla="*/ 303306 w 763907"/>
              <a:gd name="connsiteY31" fmla="*/ 704546 h 720000"/>
              <a:gd name="connsiteX32" fmla="*/ 60870 w 763907"/>
              <a:gd name="connsiteY32" fmla="*/ 568300 h 720000"/>
              <a:gd name="connsiteX33" fmla="*/ 0 w 763907"/>
              <a:gd name="connsiteY33" fmla="*/ 464291 h 720000"/>
              <a:gd name="connsiteX34" fmla="*/ 0 w 763907"/>
              <a:gd name="connsiteY34" fmla="*/ 255702 h 720000"/>
              <a:gd name="connsiteX35" fmla="*/ 60870 w 763907"/>
              <a:gd name="connsiteY35" fmla="*/ 151693 h 720000"/>
              <a:gd name="connsiteX36" fmla="*/ 303306 w 763907"/>
              <a:gd name="connsiteY36" fmla="*/ 15447 h 720000"/>
              <a:gd name="connsiteX37" fmla="*/ 362802 w 763907"/>
              <a:gd name="connsiteY37" fmla="*/ 5 h 720000"/>
            </a:gdLst>
            <a:ahLst/>
            <a:cxnLst/>
            <a:rect l="l" t="t" r="r" b="b"/>
            <a:pathLst>
              <a:path w="763907" h="720000">
                <a:moveTo>
                  <a:pt x="565749" y="529546"/>
                </a:moveTo>
                <a:cubicBezTo>
                  <a:pt x="573025" y="529546"/>
                  <a:pt x="580302" y="532319"/>
                  <a:pt x="585849" y="537865"/>
                </a:cubicBezTo>
                <a:lnTo>
                  <a:pt x="698960" y="650977"/>
                </a:lnTo>
                <a:cubicBezTo>
                  <a:pt x="710054" y="662070"/>
                  <a:pt x="710054" y="680084"/>
                  <a:pt x="698960" y="691178"/>
                </a:cubicBezTo>
                <a:cubicBezTo>
                  <a:pt x="693461" y="696677"/>
                  <a:pt x="686161" y="699521"/>
                  <a:pt x="678860" y="699521"/>
                </a:cubicBezTo>
                <a:cubicBezTo>
                  <a:pt x="671560" y="699521"/>
                  <a:pt x="664259" y="696771"/>
                  <a:pt x="658760" y="691178"/>
                </a:cubicBezTo>
                <a:lnTo>
                  <a:pt x="545648" y="578066"/>
                </a:lnTo>
                <a:cubicBezTo>
                  <a:pt x="534555" y="566973"/>
                  <a:pt x="534555" y="548959"/>
                  <a:pt x="545648" y="537865"/>
                </a:cubicBezTo>
                <a:cubicBezTo>
                  <a:pt x="551195" y="532319"/>
                  <a:pt x="558471" y="529546"/>
                  <a:pt x="565749" y="529546"/>
                </a:cubicBezTo>
                <a:close/>
                <a:moveTo>
                  <a:pt x="565749" y="359807"/>
                </a:moveTo>
                <a:lnTo>
                  <a:pt x="735464" y="359807"/>
                </a:lnTo>
                <a:cubicBezTo>
                  <a:pt x="751202" y="359807"/>
                  <a:pt x="763907" y="372512"/>
                  <a:pt x="763907" y="388251"/>
                </a:cubicBezTo>
                <a:cubicBezTo>
                  <a:pt x="763907" y="403990"/>
                  <a:pt x="751107" y="416695"/>
                  <a:pt x="735464" y="416695"/>
                </a:cubicBezTo>
                <a:lnTo>
                  <a:pt x="565749" y="416695"/>
                </a:lnTo>
                <a:cubicBezTo>
                  <a:pt x="550010" y="416695"/>
                  <a:pt x="537305" y="403990"/>
                  <a:pt x="537305" y="388251"/>
                </a:cubicBezTo>
                <a:cubicBezTo>
                  <a:pt x="537305" y="372512"/>
                  <a:pt x="550010" y="359807"/>
                  <a:pt x="565749" y="359807"/>
                </a:cubicBezTo>
                <a:close/>
                <a:moveTo>
                  <a:pt x="678860" y="77005"/>
                </a:moveTo>
                <a:cubicBezTo>
                  <a:pt x="686137" y="77005"/>
                  <a:pt x="693414" y="79778"/>
                  <a:pt x="698960" y="85325"/>
                </a:cubicBezTo>
                <a:cubicBezTo>
                  <a:pt x="710054" y="96418"/>
                  <a:pt x="710054" y="114432"/>
                  <a:pt x="698960" y="125525"/>
                </a:cubicBezTo>
                <a:lnTo>
                  <a:pt x="585849" y="238636"/>
                </a:lnTo>
                <a:cubicBezTo>
                  <a:pt x="580350" y="244231"/>
                  <a:pt x="573049" y="246980"/>
                  <a:pt x="565749" y="246980"/>
                </a:cubicBezTo>
                <a:cubicBezTo>
                  <a:pt x="558448" y="246980"/>
                  <a:pt x="551147" y="244231"/>
                  <a:pt x="545648" y="238636"/>
                </a:cubicBezTo>
                <a:cubicBezTo>
                  <a:pt x="534555" y="227543"/>
                  <a:pt x="534555" y="209529"/>
                  <a:pt x="545648" y="198436"/>
                </a:cubicBezTo>
                <a:lnTo>
                  <a:pt x="658760" y="85325"/>
                </a:lnTo>
                <a:cubicBezTo>
                  <a:pt x="664306" y="79778"/>
                  <a:pt x="671583" y="77005"/>
                  <a:pt x="678860" y="77005"/>
                </a:cubicBezTo>
                <a:close/>
                <a:moveTo>
                  <a:pt x="362802" y="5"/>
                </a:moveTo>
                <a:cubicBezTo>
                  <a:pt x="383186" y="183"/>
                  <a:pt x="403524" y="5682"/>
                  <a:pt x="422012" y="16490"/>
                </a:cubicBezTo>
                <a:cubicBezTo>
                  <a:pt x="458989" y="38108"/>
                  <a:pt x="481080" y="76601"/>
                  <a:pt x="481080" y="119457"/>
                </a:cubicBezTo>
                <a:lnTo>
                  <a:pt x="481080" y="600631"/>
                </a:lnTo>
                <a:cubicBezTo>
                  <a:pt x="481080" y="643486"/>
                  <a:pt x="458989" y="681980"/>
                  <a:pt x="422012" y="703598"/>
                </a:cubicBezTo>
                <a:cubicBezTo>
                  <a:pt x="403240" y="714501"/>
                  <a:pt x="382475" y="720000"/>
                  <a:pt x="361806" y="720000"/>
                </a:cubicBezTo>
                <a:cubicBezTo>
                  <a:pt x="341706" y="720000"/>
                  <a:pt x="321700" y="714881"/>
                  <a:pt x="303306" y="704546"/>
                </a:cubicBezTo>
                <a:lnTo>
                  <a:pt x="60870" y="568300"/>
                </a:lnTo>
                <a:cubicBezTo>
                  <a:pt x="23324" y="547157"/>
                  <a:pt x="0" y="507336"/>
                  <a:pt x="0" y="464291"/>
                </a:cubicBezTo>
                <a:lnTo>
                  <a:pt x="0" y="255702"/>
                </a:lnTo>
                <a:cubicBezTo>
                  <a:pt x="0" y="212657"/>
                  <a:pt x="23324" y="172742"/>
                  <a:pt x="60870" y="151693"/>
                </a:cubicBezTo>
                <a:lnTo>
                  <a:pt x="303306" y="15447"/>
                </a:lnTo>
                <a:cubicBezTo>
                  <a:pt x="321984" y="4970"/>
                  <a:pt x="342417" y="-173"/>
                  <a:pt x="362802" y="5"/>
                </a:cubicBezTo>
                <a:close/>
              </a:path>
            </a:pathLst>
          </a:custGeom>
          <a:solidFill>
            <a:schemeClr val="bg1"/>
          </a:solidFill>
          <a:ln w="1860" cap="flat">
            <a:noFill/>
            <a:miter/>
          </a:ln>
        </p:spPr>
        <p:txBody>
          <a:bodyPr vert="horz" wrap="square" lIns="91440" tIns="45720" rIns="91440" bIns="45720" rtlCol="0" anchor="ctr"/>
          <a:lstStyle/>
          <a:p>
            <a:pPr algn="l">
              <a:lnSpc>
                <a:spcPct val="110000"/>
              </a:lnSpc>
            </a:pPr>
            <a:endParaRPr kumimoji="1" lang="zh-CN" altLang="en-US"/>
          </a:p>
        </p:txBody>
      </p:sp>
      <p:sp>
        <p:nvSpPr>
          <p:cNvPr id="27" name="标题 1"/>
          <p:cNvSpPr txBox="1"/>
          <p:nvPr/>
        </p:nvSpPr>
        <p:spPr>
          <a:xfrm>
            <a:off x="278800" y="246413"/>
            <a:ext cx="9379603" cy="720000"/>
          </a:xfrm>
          <a:prstGeom prst="rect">
            <a:avLst/>
          </a:prstGeom>
          <a:solidFill>
            <a:schemeClr val="bg1"/>
          </a:solidFill>
          <a:ln w="12700" cap="sq">
            <a:noFill/>
            <a:miter/>
          </a:ln>
          <a:effectLst>
            <a:outerShdw blurRad="165100" sx="102000" sy="102000" algn="ctr" rotWithShape="0">
              <a:srgbClr val="000000">
                <a:alpha val="10000"/>
              </a:srgbClr>
            </a:outerShdw>
          </a:effectLst>
        </p:spPr>
        <p:txBody>
          <a:bodyPr vert="horz" wrap="square" lIns="91440" tIns="45720" rIns="91440" bIns="45720" rtlCol="0" anchor="ctr"/>
          <a:lstStyle/>
          <a:p>
            <a:pPr algn="ctr">
              <a:lnSpc>
                <a:spcPct val="110000"/>
              </a:lnSpc>
            </a:pPr>
            <a:endParaRPr kumimoji="1" lang="zh-CN" altLang="en-US"/>
          </a:p>
        </p:txBody>
      </p:sp>
      <p:sp>
        <p:nvSpPr>
          <p:cNvPr id="28" name="标题 1"/>
          <p:cNvSpPr txBox="1"/>
          <p:nvPr/>
        </p:nvSpPr>
        <p:spPr>
          <a:xfrm>
            <a:off x="561368" y="380389"/>
            <a:ext cx="8060758" cy="461665"/>
          </a:xfrm>
          <a:prstGeom prst="rect">
            <a:avLst/>
          </a:prstGeom>
          <a:noFill/>
          <a:ln cap="sq">
            <a:noFill/>
          </a:ln>
        </p:spPr>
        <p:txBody>
          <a:bodyPr vert="horz" wrap="square" lIns="91440" tIns="45720" rIns="91440" bIns="45720" rtlCol="0" anchor="t"/>
          <a:lstStyle/>
          <a:p>
            <a:pPr algn="l">
              <a:lnSpc>
                <a:spcPct val="110000"/>
              </a:lnSpc>
            </a:pPr>
            <a:r>
              <a:rPr kumimoji="1" lang="en-US" altLang="zh-CN" sz="2400">
                <a:ln w="12700">
                  <a:noFill/>
                </a:ln>
                <a:solidFill>
                  <a:srgbClr val="000000">
                    <a:alpha val="100000"/>
                  </a:srgbClr>
                </a:solidFill>
                <a:latin typeface="Source Han Sans CN Bold" panose="020B0800000000000000" charset="-122"/>
                <a:ea typeface="Source Han Sans CN Bold" panose="020B0800000000000000" charset="-122"/>
                <a:cs typeface="Source Han Sans CN Bold" panose="020B0800000000000000" charset="-122"/>
              </a:rPr>
              <a:t>结算方式</a:t>
            </a:r>
            <a:endParaRPr kumimoji="1" lang="zh-CN" altLang="en-US"/>
          </a:p>
        </p:txBody>
      </p:sp>
      <p:sp>
        <p:nvSpPr>
          <p:cNvPr id="29" name="标题 1"/>
          <p:cNvSpPr txBox="1"/>
          <p:nvPr/>
        </p:nvSpPr>
        <p:spPr>
          <a:xfrm>
            <a:off x="272243" y="225304"/>
            <a:ext cx="257347" cy="517646"/>
          </a:xfrm>
          <a:prstGeom prst="rect">
            <a:avLst/>
          </a:prstGeom>
          <a:solidFill>
            <a:schemeClr val="accent1"/>
          </a:solidFill>
          <a:ln w="12700" cap="sq">
            <a:noFill/>
            <a:miter/>
          </a:ln>
        </p:spPr>
        <p:txBody>
          <a:bodyPr vert="horz" wrap="square" lIns="91440" tIns="45720" rIns="91440" bIns="45720" rtlCol="0" anchor="ctr"/>
          <a:lstStyle/>
          <a:p>
            <a:pPr algn="ctr">
              <a:lnSpc>
                <a:spcPct val="110000"/>
              </a:lnSpc>
            </a:pPr>
            <a:endParaRPr kumimoji="1" lang="zh-CN" altLang="en-US"/>
          </a:p>
        </p:txBody>
      </p:sp>
      <p:sp>
        <p:nvSpPr>
          <p:cNvPr id="30" name="标题 1"/>
          <p:cNvSpPr txBox="1"/>
          <p:nvPr/>
        </p:nvSpPr>
        <p:spPr>
          <a:xfrm>
            <a:off x="272243" y="88785"/>
            <a:ext cx="257347" cy="98499"/>
          </a:xfrm>
          <a:prstGeom prst="rect">
            <a:avLst/>
          </a:prstGeom>
          <a:solidFill>
            <a:schemeClr val="accent1">
              <a:lumMod val="60000"/>
              <a:lumOff val="40000"/>
            </a:schemeClr>
          </a:solidFill>
          <a:ln w="12700" cap="sq">
            <a:noFill/>
            <a:miter/>
          </a:ln>
        </p:spPr>
        <p:txBody>
          <a:bodyPr vert="horz" wrap="square" lIns="91440" tIns="45720" rIns="91440" bIns="45720" rtlCol="0" anchor="ctr"/>
          <a:lstStyle/>
          <a:p>
            <a:pPr algn="ctr">
              <a:lnSpc>
                <a:spcPct val="110000"/>
              </a:lnSpc>
            </a:pPr>
            <a:endParaRPr kumimoji="1" lang="zh-CN" altLang="en-US"/>
          </a:p>
        </p:txBody>
      </p:sp>
      <p:sp>
        <p:nvSpPr>
          <p:cNvPr id="31" name="标题 1"/>
          <p:cNvSpPr txBox="1"/>
          <p:nvPr/>
        </p:nvSpPr>
        <p:spPr>
          <a:xfrm>
            <a:off x="272243" y="0"/>
            <a:ext cx="257347" cy="55028"/>
          </a:xfrm>
          <a:prstGeom prst="rect">
            <a:avLst/>
          </a:prstGeom>
          <a:solidFill>
            <a:schemeClr val="accent1">
              <a:lumMod val="20000"/>
              <a:lumOff val="80000"/>
            </a:schemeClr>
          </a:solidFill>
          <a:ln w="12700" cap="sq">
            <a:noFill/>
            <a:miter/>
          </a:ln>
        </p:spPr>
        <p:txBody>
          <a:bodyPr vert="horz" wrap="square" lIns="91440" tIns="45720" rIns="91440" bIns="45720" rtlCol="0" anchor="ctr"/>
          <a:lstStyle/>
          <a:p>
            <a:pPr algn="ctr">
              <a:lnSpc>
                <a:spcPct val="110000"/>
              </a:lnSpc>
            </a:pPr>
            <a:endParaRPr kumimoji="1" lang="zh-CN" altLang="en-US"/>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标题 1"/>
          <p:cNvSpPr txBox="1"/>
          <p:nvPr/>
        </p:nvSpPr>
        <p:spPr>
          <a:xfrm>
            <a:off x="0" y="0"/>
            <a:ext cx="12180888" cy="6858000"/>
          </a:xfrm>
          <a:prstGeom prst="rect">
            <a:avLst/>
          </a:prstGeom>
          <a:solidFill>
            <a:schemeClr val="bg1"/>
          </a:solidFill>
          <a:ln w="12700" cap="sq">
            <a:noFill/>
            <a:miter/>
          </a:ln>
        </p:spPr>
        <p:txBody>
          <a:bodyPr vert="horz" wrap="square" lIns="91440" tIns="45720" rIns="91440" bIns="45720" rtlCol="0" anchor="ctr"/>
          <a:lstStyle/>
          <a:p>
            <a:pPr algn="ctr">
              <a:lnSpc>
                <a:spcPct val="110000"/>
              </a:lnSpc>
            </a:pPr>
            <a:endParaRPr kumimoji="1" lang="zh-CN" altLang="en-US"/>
          </a:p>
        </p:txBody>
      </p:sp>
      <p:sp>
        <p:nvSpPr>
          <p:cNvPr id="3" name="标题 1"/>
          <p:cNvSpPr txBox="1"/>
          <p:nvPr>
            <p:custDataLst>
              <p:tags r:id="rId1"/>
            </p:custDataLst>
          </p:nvPr>
        </p:nvSpPr>
        <p:spPr>
          <a:xfrm>
            <a:off x="1678305" y="1702090"/>
            <a:ext cx="2406772" cy="3800475"/>
          </a:xfrm>
          <a:prstGeom prst="roundRect">
            <a:avLst>
              <a:gd name="adj" fmla="val 7042"/>
            </a:avLst>
          </a:prstGeom>
          <a:gradFill>
            <a:gsLst>
              <a:gs pos="0">
                <a:schemeClr val="accent1"/>
              </a:gs>
              <a:gs pos="100000">
                <a:schemeClr val="accent1">
                  <a:lumMod val="60000"/>
                  <a:lumOff val="40000"/>
                  <a:alpha val="100000"/>
                </a:schemeClr>
              </a:gs>
            </a:gsLst>
            <a:lin ang="16200000" scaled="0"/>
          </a:gradFill>
          <a:ln cap="sq">
            <a:noFill/>
            <a:prstDash val="solid"/>
            <a:miter/>
          </a:ln>
          <a:effectLst>
            <a:outerShdw blurRad="330200" dist="25400" dir="5400000" sx="90000" sy="90000" algn="t" rotWithShape="0">
              <a:schemeClr val="accent1">
                <a:lumMod val="75000"/>
                <a:alpha val="43000"/>
              </a:schemeClr>
            </a:outerShdw>
          </a:effectLst>
        </p:spPr>
        <p:txBody>
          <a:bodyPr vert="horz" wrap="square" lIns="45720" tIns="22860" rIns="45720" bIns="22860" rtlCol="0" anchor="ctr"/>
          <a:lstStyle/>
          <a:p>
            <a:pPr algn="ctr">
              <a:lnSpc>
                <a:spcPct val="110000"/>
              </a:lnSpc>
            </a:pPr>
            <a:endParaRPr kumimoji="1" lang="zh-CN" altLang="en-US"/>
          </a:p>
        </p:txBody>
      </p:sp>
      <p:sp>
        <p:nvSpPr>
          <p:cNvPr id="4" name="标题 1"/>
          <p:cNvSpPr txBox="1"/>
          <p:nvPr>
            <p:custDataLst>
              <p:tags r:id="rId2"/>
            </p:custDataLst>
          </p:nvPr>
        </p:nvSpPr>
        <p:spPr>
          <a:xfrm>
            <a:off x="1678306" y="3592608"/>
            <a:ext cx="1722033" cy="1909957"/>
          </a:xfrm>
          <a:custGeom>
            <a:avLst/>
            <a:gdLst>
              <a:gd name="connsiteX0" fmla="*/ 0 w 1722033"/>
              <a:gd name="connsiteY0" fmla="*/ 0 h 1909957"/>
              <a:gd name="connsiteX1" fmla="*/ 1722033 w 1722033"/>
              <a:gd name="connsiteY1" fmla="*/ 1909957 h 1909957"/>
              <a:gd name="connsiteX2" fmla="*/ 169485 w 1722033"/>
              <a:gd name="connsiteY2" fmla="*/ 1909957 h 1909957"/>
              <a:gd name="connsiteX3" fmla="*/ 0 w 1722033"/>
              <a:gd name="connsiteY3" fmla="*/ 1740472 h 1909957"/>
            </a:gdLst>
            <a:ahLst/>
            <a:cxnLst/>
            <a:rect l="l" t="t" r="r" b="b"/>
            <a:pathLst>
              <a:path w="1722033" h="1909957">
                <a:moveTo>
                  <a:pt x="0" y="0"/>
                </a:moveTo>
                <a:lnTo>
                  <a:pt x="1722033" y="1909957"/>
                </a:lnTo>
                <a:lnTo>
                  <a:pt x="169485" y="1909957"/>
                </a:lnTo>
                <a:cubicBezTo>
                  <a:pt x="75881" y="1909957"/>
                  <a:pt x="0" y="1834076"/>
                  <a:pt x="0" y="1740472"/>
                </a:cubicBezTo>
                <a:close/>
              </a:path>
            </a:pathLst>
          </a:custGeom>
          <a:solidFill>
            <a:schemeClr val="bg1">
              <a:alpha val="17000"/>
            </a:schemeClr>
          </a:solidFill>
          <a:ln w="12700" cap="sq">
            <a:noFill/>
            <a:miter/>
          </a:ln>
        </p:spPr>
        <p:txBody>
          <a:bodyPr vert="horz" wrap="square" lIns="91440" tIns="45720" rIns="91440" bIns="45720" rtlCol="0" anchor="ctr"/>
          <a:lstStyle/>
          <a:p>
            <a:pPr algn="ctr">
              <a:lnSpc>
                <a:spcPct val="110000"/>
              </a:lnSpc>
            </a:pPr>
            <a:endParaRPr kumimoji="1" lang="zh-CN" altLang="en-US"/>
          </a:p>
        </p:txBody>
      </p:sp>
      <p:sp>
        <p:nvSpPr>
          <p:cNvPr id="5" name="标题 1"/>
          <p:cNvSpPr txBox="1"/>
          <p:nvPr>
            <p:custDataLst>
              <p:tags r:id="rId3"/>
            </p:custDataLst>
          </p:nvPr>
        </p:nvSpPr>
        <p:spPr>
          <a:xfrm>
            <a:off x="4925917" y="1702090"/>
            <a:ext cx="2406772" cy="3800475"/>
          </a:xfrm>
          <a:prstGeom prst="roundRect">
            <a:avLst>
              <a:gd name="adj" fmla="val 7042"/>
            </a:avLst>
          </a:prstGeom>
          <a:gradFill>
            <a:gsLst>
              <a:gs pos="0">
                <a:schemeClr val="accent2"/>
              </a:gs>
              <a:gs pos="100000">
                <a:schemeClr val="accent2">
                  <a:lumMod val="60000"/>
                  <a:lumOff val="40000"/>
                  <a:alpha val="100000"/>
                </a:schemeClr>
              </a:gs>
            </a:gsLst>
            <a:lin ang="16200000" scaled="0"/>
          </a:gradFill>
          <a:ln w="12700" cap="sq">
            <a:noFill/>
            <a:miter/>
          </a:ln>
          <a:effectLst>
            <a:outerShdw blurRad="330200" dist="25400" dir="5400000" sx="90000" sy="90000" algn="t" rotWithShape="0">
              <a:schemeClr val="accent2">
                <a:lumMod val="75000"/>
                <a:alpha val="43000"/>
              </a:schemeClr>
            </a:outerShdw>
          </a:effectLst>
        </p:spPr>
        <p:txBody>
          <a:bodyPr vert="horz" wrap="square" lIns="45720" tIns="22860" rIns="45720" bIns="22860" rtlCol="0" anchor="ctr"/>
          <a:lstStyle/>
          <a:p>
            <a:pPr algn="ctr">
              <a:lnSpc>
                <a:spcPct val="110000"/>
              </a:lnSpc>
            </a:pPr>
            <a:endParaRPr kumimoji="1" lang="zh-CN" altLang="en-US"/>
          </a:p>
        </p:txBody>
      </p:sp>
      <p:sp>
        <p:nvSpPr>
          <p:cNvPr id="6" name="标题 1"/>
          <p:cNvSpPr txBox="1"/>
          <p:nvPr>
            <p:custDataLst>
              <p:tags r:id="rId4"/>
            </p:custDataLst>
          </p:nvPr>
        </p:nvSpPr>
        <p:spPr>
          <a:xfrm>
            <a:off x="4925918" y="3592608"/>
            <a:ext cx="1722033" cy="1909957"/>
          </a:xfrm>
          <a:custGeom>
            <a:avLst/>
            <a:gdLst>
              <a:gd name="connsiteX0" fmla="*/ 0 w 1722033"/>
              <a:gd name="connsiteY0" fmla="*/ 0 h 1909957"/>
              <a:gd name="connsiteX1" fmla="*/ 1722033 w 1722033"/>
              <a:gd name="connsiteY1" fmla="*/ 1909957 h 1909957"/>
              <a:gd name="connsiteX2" fmla="*/ 169485 w 1722033"/>
              <a:gd name="connsiteY2" fmla="*/ 1909957 h 1909957"/>
              <a:gd name="connsiteX3" fmla="*/ 0 w 1722033"/>
              <a:gd name="connsiteY3" fmla="*/ 1740472 h 1909957"/>
            </a:gdLst>
            <a:ahLst/>
            <a:cxnLst/>
            <a:rect l="l" t="t" r="r" b="b"/>
            <a:pathLst>
              <a:path w="1722033" h="1909957">
                <a:moveTo>
                  <a:pt x="0" y="0"/>
                </a:moveTo>
                <a:lnTo>
                  <a:pt x="1722033" y="1909957"/>
                </a:lnTo>
                <a:lnTo>
                  <a:pt x="169485" y="1909957"/>
                </a:lnTo>
                <a:cubicBezTo>
                  <a:pt x="75881" y="1909957"/>
                  <a:pt x="0" y="1834076"/>
                  <a:pt x="0" y="1740472"/>
                </a:cubicBezTo>
                <a:close/>
              </a:path>
            </a:pathLst>
          </a:custGeom>
          <a:solidFill>
            <a:schemeClr val="bg1">
              <a:alpha val="17000"/>
            </a:schemeClr>
          </a:solidFill>
          <a:ln w="12700" cap="sq">
            <a:noFill/>
            <a:miter/>
          </a:ln>
        </p:spPr>
        <p:txBody>
          <a:bodyPr vert="horz" wrap="square" lIns="91440" tIns="45720" rIns="91440" bIns="45720" rtlCol="0" anchor="ctr"/>
          <a:lstStyle/>
          <a:p>
            <a:pPr algn="ctr">
              <a:lnSpc>
                <a:spcPct val="110000"/>
              </a:lnSpc>
            </a:pPr>
            <a:endParaRPr kumimoji="1" lang="zh-CN" altLang="en-US"/>
          </a:p>
        </p:txBody>
      </p:sp>
      <p:sp>
        <p:nvSpPr>
          <p:cNvPr id="7" name="标题 1"/>
          <p:cNvSpPr txBox="1"/>
          <p:nvPr>
            <p:custDataLst>
              <p:tags r:id="rId5"/>
            </p:custDataLst>
          </p:nvPr>
        </p:nvSpPr>
        <p:spPr>
          <a:xfrm>
            <a:off x="8150669" y="1702090"/>
            <a:ext cx="2406772" cy="3800475"/>
          </a:xfrm>
          <a:prstGeom prst="roundRect">
            <a:avLst>
              <a:gd name="adj" fmla="val 7042"/>
            </a:avLst>
          </a:prstGeom>
          <a:gradFill>
            <a:gsLst>
              <a:gs pos="0">
                <a:schemeClr val="accent1"/>
              </a:gs>
              <a:gs pos="100000">
                <a:schemeClr val="accent1">
                  <a:lumMod val="60000"/>
                  <a:lumOff val="40000"/>
                  <a:alpha val="100000"/>
                </a:schemeClr>
              </a:gs>
            </a:gsLst>
            <a:lin ang="16200000" scaled="0"/>
          </a:gradFill>
          <a:ln cap="sq">
            <a:noFill/>
            <a:prstDash val="solid"/>
            <a:miter/>
          </a:ln>
          <a:effectLst>
            <a:outerShdw blurRad="330200" dist="25400" dir="5400000" sx="90000" sy="90000" algn="t" rotWithShape="0">
              <a:schemeClr val="accent1">
                <a:lumMod val="75000"/>
                <a:alpha val="43000"/>
              </a:schemeClr>
            </a:outerShdw>
          </a:effectLst>
        </p:spPr>
        <p:txBody>
          <a:bodyPr vert="horz" wrap="square" lIns="45720" tIns="22860" rIns="45720" bIns="22860" rtlCol="0" anchor="ctr"/>
          <a:lstStyle/>
          <a:p>
            <a:pPr algn="ctr">
              <a:lnSpc>
                <a:spcPct val="110000"/>
              </a:lnSpc>
            </a:pPr>
            <a:endParaRPr kumimoji="1" lang="zh-CN" altLang="en-US"/>
          </a:p>
        </p:txBody>
      </p:sp>
      <p:sp>
        <p:nvSpPr>
          <p:cNvPr id="8" name="标题 1"/>
          <p:cNvSpPr txBox="1"/>
          <p:nvPr>
            <p:custDataLst>
              <p:tags r:id="rId6"/>
            </p:custDataLst>
          </p:nvPr>
        </p:nvSpPr>
        <p:spPr>
          <a:xfrm>
            <a:off x="8150670" y="3592608"/>
            <a:ext cx="1722033" cy="1909957"/>
          </a:xfrm>
          <a:custGeom>
            <a:avLst/>
            <a:gdLst>
              <a:gd name="connsiteX0" fmla="*/ 0 w 1722033"/>
              <a:gd name="connsiteY0" fmla="*/ 0 h 1909957"/>
              <a:gd name="connsiteX1" fmla="*/ 1722033 w 1722033"/>
              <a:gd name="connsiteY1" fmla="*/ 1909957 h 1909957"/>
              <a:gd name="connsiteX2" fmla="*/ 169485 w 1722033"/>
              <a:gd name="connsiteY2" fmla="*/ 1909957 h 1909957"/>
              <a:gd name="connsiteX3" fmla="*/ 0 w 1722033"/>
              <a:gd name="connsiteY3" fmla="*/ 1740472 h 1909957"/>
            </a:gdLst>
            <a:ahLst/>
            <a:cxnLst/>
            <a:rect l="l" t="t" r="r" b="b"/>
            <a:pathLst>
              <a:path w="1722033" h="1909957">
                <a:moveTo>
                  <a:pt x="0" y="0"/>
                </a:moveTo>
                <a:lnTo>
                  <a:pt x="1722033" y="1909957"/>
                </a:lnTo>
                <a:lnTo>
                  <a:pt x="169485" y="1909957"/>
                </a:lnTo>
                <a:cubicBezTo>
                  <a:pt x="75881" y="1909957"/>
                  <a:pt x="0" y="1834076"/>
                  <a:pt x="0" y="1740472"/>
                </a:cubicBezTo>
                <a:close/>
              </a:path>
            </a:pathLst>
          </a:custGeom>
          <a:solidFill>
            <a:schemeClr val="bg1">
              <a:alpha val="17000"/>
            </a:schemeClr>
          </a:solidFill>
          <a:ln w="12700" cap="sq">
            <a:noFill/>
            <a:miter/>
          </a:ln>
        </p:spPr>
        <p:txBody>
          <a:bodyPr vert="horz" wrap="square" lIns="91440" tIns="45720" rIns="91440" bIns="45720" rtlCol="0" anchor="ctr"/>
          <a:lstStyle/>
          <a:p>
            <a:pPr algn="ctr">
              <a:lnSpc>
                <a:spcPct val="110000"/>
              </a:lnSpc>
            </a:pPr>
            <a:endParaRPr kumimoji="1" lang="zh-CN" altLang="en-US"/>
          </a:p>
        </p:txBody>
      </p:sp>
      <p:sp>
        <p:nvSpPr>
          <p:cNvPr id="9" name="标题 1"/>
          <p:cNvSpPr txBox="1"/>
          <p:nvPr>
            <p:custDataLst>
              <p:tags r:id="rId7"/>
            </p:custDataLst>
          </p:nvPr>
        </p:nvSpPr>
        <p:spPr>
          <a:xfrm rot="1786366">
            <a:off x="2161391" y="1923284"/>
            <a:ext cx="1440600" cy="1319890"/>
          </a:xfrm>
          <a:custGeom>
            <a:avLst/>
            <a:gdLst>
              <a:gd name="connsiteX0" fmla="*/ 946270 w 1440600"/>
              <a:gd name="connsiteY0" fmla="*/ -941 h 1319890"/>
              <a:gd name="connsiteX1" fmla="*/ 495739 w 1440600"/>
              <a:gd name="connsiteY1" fmla="*/ -941 h 1319890"/>
              <a:gd name="connsiteX2" fmla="*/ 262091 w 1440600"/>
              <a:gd name="connsiteY2" fmla="*/ 133944 h 1319890"/>
              <a:gd name="connsiteX3" fmla="*/ 36826 w 1440600"/>
              <a:gd name="connsiteY3" fmla="*/ 524119 h 1319890"/>
              <a:gd name="connsiteX4" fmla="*/ 36826 w 1440600"/>
              <a:gd name="connsiteY4" fmla="*/ 793888 h 1319890"/>
              <a:gd name="connsiteX5" fmla="*/ 262091 w 1440600"/>
              <a:gd name="connsiteY5" fmla="*/ 1184064 h 1319890"/>
              <a:gd name="connsiteX6" fmla="*/ 495739 w 1440600"/>
              <a:gd name="connsiteY6" fmla="*/ 1318949 h 1319890"/>
              <a:gd name="connsiteX7" fmla="*/ 946270 w 1440600"/>
              <a:gd name="connsiteY7" fmla="*/ 1318949 h 1319890"/>
              <a:gd name="connsiteX8" fmla="*/ 1179917 w 1440600"/>
              <a:gd name="connsiteY8" fmla="*/ 1184064 h 1319890"/>
              <a:gd name="connsiteX9" fmla="*/ 1405183 w 1440600"/>
              <a:gd name="connsiteY9" fmla="*/ 793888 h 1319890"/>
              <a:gd name="connsiteX10" fmla="*/ 1405183 w 1440600"/>
              <a:gd name="connsiteY10" fmla="*/ 524119 h 1319890"/>
              <a:gd name="connsiteX11" fmla="*/ 1179917 w 1440600"/>
              <a:gd name="connsiteY11" fmla="*/ 133944 h 1319890"/>
              <a:gd name="connsiteX12" fmla="*/ 946270 w 1440600"/>
              <a:gd name="connsiteY12" fmla="*/ -941 h 1319890"/>
            </a:gdLst>
            <a:ahLst/>
            <a:cxnLst/>
            <a:rect l="l" t="t" r="r" b="b"/>
            <a:pathLst>
              <a:path w="1440600" h="1319890">
                <a:moveTo>
                  <a:pt x="946270" y="-941"/>
                </a:moveTo>
                <a:lnTo>
                  <a:pt x="495739" y="-941"/>
                </a:lnTo>
                <a:cubicBezTo>
                  <a:pt x="399354" y="-941"/>
                  <a:pt x="310284" y="50468"/>
                  <a:pt x="262091" y="133944"/>
                </a:cubicBezTo>
                <a:lnTo>
                  <a:pt x="36826" y="524119"/>
                </a:lnTo>
                <a:cubicBezTo>
                  <a:pt x="-11336" y="607595"/>
                  <a:pt x="-11336" y="710412"/>
                  <a:pt x="36826" y="793888"/>
                </a:cubicBezTo>
                <a:lnTo>
                  <a:pt x="262091" y="1184064"/>
                </a:lnTo>
                <a:cubicBezTo>
                  <a:pt x="310284" y="1267586"/>
                  <a:pt x="399354" y="1318949"/>
                  <a:pt x="495739" y="1318949"/>
                </a:cubicBezTo>
                <a:lnTo>
                  <a:pt x="946270" y="1318949"/>
                </a:lnTo>
                <a:cubicBezTo>
                  <a:pt x="1042655" y="1318949"/>
                  <a:pt x="1131725" y="1267586"/>
                  <a:pt x="1179917" y="1184064"/>
                </a:cubicBezTo>
                <a:lnTo>
                  <a:pt x="1405183" y="793888"/>
                </a:lnTo>
                <a:cubicBezTo>
                  <a:pt x="1453345" y="710412"/>
                  <a:pt x="1453345" y="607595"/>
                  <a:pt x="1405183" y="524119"/>
                </a:cubicBezTo>
                <a:lnTo>
                  <a:pt x="1179917" y="133944"/>
                </a:lnTo>
                <a:cubicBezTo>
                  <a:pt x="1131725" y="50468"/>
                  <a:pt x="1042655" y="-941"/>
                  <a:pt x="946270" y="-941"/>
                </a:cubicBezTo>
                <a:close/>
              </a:path>
            </a:pathLst>
          </a:custGeom>
          <a:solidFill>
            <a:schemeClr val="bg1"/>
          </a:solidFill>
          <a:ln cap="flat">
            <a:noFill/>
            <a:prstDash val="solid"/>
            <a:miter/>
          </a:ln>
        </p:spPr>
        <p:txBody>
          <a:bodyPr vert="horz" wrap="square" lIns="91440" tIns="45720" rIns="91440" bIns="45720" rtlCol="0" anchor="ctr"/>
          <a:lstStyle/>
          <a:p>
            <a:pPr algn="l">
              <a:lnSpc>
                <a:spcPct val="110000"/>
              </a:lnSpc>
            </a:pPr>
            <a:endParaRPr kumimoji="1" lang="zh-CN" altLang="en-US"/>
          </a:p>
        </p:txBody>
      </p:sp>
      <p:sp>
        <p:nvSpPr>
          <p:cNvPr id="10" name="标题 1"/>
          <p:cNvSpPr txBox="1"/>
          <p:nvPr>
            <p:custDataLst>
              <p:tags r:id="rId8"/>
            </p:custDataLst>
          </p:nvPr>
        </p:nvSpPr>
        <p:spPr>
          <a:xfrm rot="1786366">
            <a:off x="5409003" y="1923284"/>
            <a:ext cx="1440600" cy="1319890"/>
          </a:xfrm>
          <a:custGeom>
            <a:avLst/>
            <a:gdLst>
              <a:gd name="connsiteX0" fmla="*/ 946270 w 1440600"/>
              <a:gd name="connsiteY0" fmla="*/ -941 h 1319890"/>
              <a:gd name="connsiteX1" fmla="*/ 495739 w 1440600"/>
              <a:gd name="connsiteY1" fmla="*/ -941 h 1319890"/>
              <a:gd name="connsiteX2" fmla="*/ 262091 w 1440600"/>
              <a:gd name="connsiteY2" fmla="*/ 133944 h 1319890"/>
              <a:gd name="connsiteX3" fmla="*/ 36826 w 1440600"/>
              <a:gd name="connsiteY3" fmla="*/ 524119 h 1319890"/>
              <a:gd name="connsiteX4" fmla="*/ 36826 w 1440600"/>
              <a:gd name="connsiteY4" fmla="*/ 793888 h 1319890"/>
              <a:gd name="connsiteX5" fmla="*/ 262091 w 1440600"/>
              <a:gd name="connsiteY5" fmla="*/ 1184064 h 1319890"/>
              <a:gd name="connsiteX6" fmla="*/ 495739 w 1440600"/>
              <a:gd name="connsiteY6" fmla="*/ 1318949 h 1319890"/>
              <a:gd name="connsiteX7" fmla="*/ 946270 w 1440600"/>
              <a:gd name="connsiteY7" fmla="*/ 1318949 h 1319890"/>
              <a:gd name="connsiteX8" fmla="*/ 1179917 w 1440600"/>
              <a:gd name="connsiteY8" fmla="*/ 1184064 h 1319890"/>
              <a:gd name="connsiteX9" fmla="*/ 1405183 w 1440600"/>
              <a:gd name="connsiteY9" fmla="*/ 793888 h 1319890"/>
              <a:gd name="connsiteX10" fmla="*/ 1405183 w 1440600"/>
              <a:gd name="connsiteY10" fmla="*/ 524119 h 1319890"/>
              <a:gd name="connsiteX11" fmla="*/ 1179917 w 1440600"/>
              <a:gd name="connsiteY11" fmla="*/ 133944 h 1319890"/>
              <a:gd name="connsiteX12" fmla="*/ 946270 w 1440600"/>
              <a:gd name="connsiteY12" fmla="*/ -941 h 1319890"/>
            </a:gdLst>
            <a:ahLst/>
            <a:cxnLst/>
            <a:rect l="l" t="t" r="r" b="b"/>
            <a:pathLst>
              <a:path w="1440600" h="1319890">
                <a:moveTo>
                  <a:pt x="946270" y="-941"/>
                </a:moveTo>
                <a:lnTo>
                  <a:pt x="495739" y="-941"/>
                </a:lnTo>
                <a:cubicBezTo>
                  <a:pt x="399354" y="-941"/>
                  <a:pt x="310284" y="50468"/>
                  <a:pt x="262091" y="133944"/>
                </a:cubicBezTo>
                <a:lnTo>
                  <a:pt x="36826" y="524119"/>
                </a:lnTo>
                <a:cubicBezTo>
                  <a:pt x="-11336" y="607595"/>
                  <a:pt x="-11336" y="710412"/>
                  <a:pt x="36826" y="793888"/>
                </a:cubicBezTo>
                <a:lnTo>
                  <a:pt x="262091" y="1184064"/>
                </a:lnTo>
                <a:cubicBezTo>
                  <a:pt x="310284" y="1267586"/>
                  <a:pt x="399354" y="1318949"/>
                  <a:pt x="495739" y="1318949"/>
                </a:cubicBezTo>
                <a:lnTo>
                  <a:pt x="946270" y="1318949"/>
                </a:lnTo>
                <a:cubicBezTo>
                  <a:pt x="1042655" y="1318949"/>
                  <a:pt x="1131725" y="1267586"/>
                  <a:pt x="1179917" y="1184064"/>
                </a:cubicBezTo>
                <a:lnTo>
                  <a:pt x="1405183" y="793888"/>
                </a:lnTo>
                <a:cubicBezTo>
                  <a:pt x="1453345" y="710412"/>
                  <a:pt x="1453345" y="607595"/>
                  <a:pt x="1405183" y="524119"/>
                </a:cubicBezTo>
                <a:lnTo>
                  <a:pt x="1179917" y="133944"/>
                </a:lnTo>
                <a:cubicBezTo>
                  <a:pt x="1131725" y="50468"/>
                  <a:pt x="1042655" y="-941"/>
                  <a:pt x="946270" y="-941"/>
                </a:cubicBezTo>
                <a:close/>
              </a:path>
            </a:pathLst>
          </a:custGeom>
          <a:solidFill>
            <a:schemeClr val="bg1"/>
          </a:solidFill>
          <a:ln cap="flat">
            <a:noFill/>
            <a:prstDash val="solid"/>
            <a:miter/>
          </a:ln>
        </p:spPr>
        <p:txBody>
          <a:bodyPr vert="horz" wrap="square" lIns="91440" tIns="45720" rIns="91440" bIns="45720" rtlCol="0" anchor="ctr"/>
          <a:lstStyle/>
          <a:p>
            <a:pPr algn="l">
              <a:lnSpc>
                <a:spcPct val="110000"/>
              </a:lnSpc>
            </a:pPr>
            <a:endParaRPr kumimoji="1" lang="zh-CN" altLang="en-US"/>
          </a:p>
        </p:txBody>
      </p:sp>
      <p:sp>
        <p:nvSpPr>
          <p:cNvPr id="11" name="标题 1"/>
          <p:cNvSpPr txBox="1"/>
          <p:nvPr>
            <p:custDataLst>
              <p:tags r:id="rId9"/>
            </p:custDataLst>
          </p:nvPr>
        </p:nvSpPr>
        <p:spPr>
          <a:xfrm rot="1786366">
            <a:off x="8633755" y="1923284"/>
            <a:ext cx="1440600" cy="1319890"/>
          </a:xfrm>
          <a:custGeom>
            <a:avLst/>
            <a:gdLst>
              <a:gd name="connsiteX0" fmla="*/ 946270 w 1440600"/>
              <a:gd name="connsiteY0" fmla="*/ -941 h 1319890"/>
              <a:gd name="connsiteX1" fmla="*/ 495739 w 1440600"/>
              <a:gd name="connsiteY1" fmla="*/ -941 h 1319890"/>
              <a:gd name="connsiteX2" fmla="*/ 262091 w 1440600"/>
              <a:gd name="connsiteY2" fmla="*/ 133944 h 1319890"/>
              <a:gd name="connsiteX3" fmla="*/ 36826 w 1440600"/>
              <a:gd name="connsiteY3" fmla="*/ 524119 h 1319890"/>
              <a:gd name="connsiteX4" fmla="*/ 36826 w 1440600"/>
              <a:gd name="connsiteY4" fmla="*/ 793888 h 1319890"/>
              <a:gd name="connsiteX5" fmla="*/ 262091 w 1440600"/>
              <a:gd name="connsiteY5" fmla="*/ 1184064 h 1319890"/>
              <a:gd name="connsiteX6" fmla="*/ 495739 w 1440600"/>
              <a:gd name="connsiteY6" fmla="*/ 1318949 h 1319890"/>
              <a:gd name="connsiteX7" fmla="*/ 946270 w 1440600"/>
              <a:gd name="connsiteY7" fmla="*/ 1318949 h 1319890"/>
              <a:gd name="connsiteX8" fmla="*/ 1179917 w 1440600"/>
              <a:gd name="connsiteY8" fmla="*/ 1184064 h 1319890"/>
              <a:gd name="connsiteX9" fmla="*/ 1405183 w 1440600"/>
              <a:gd name="connsiteY9" fmla="*/ 793888 h 1319890"/>
              <a:gd name="connsiteX10" fmla="*/ 1405183 w 1440600"/>
              <a:gd name="connsiteY10" fmla="*/ 524119 h 1319890"/>
              <a:gd name="connsiteX11" fmla="*/ 1179917 w 1440600"/>
              <a:gd name="connsiteY11" fmla="*/ 133944 h 1319890"/>
              <a:gd name="connsiteX12" fmla="*/ 946270 w 1440600"/>
              <a:gd name="connsiteY12" fmla="*/ -941 h 1319890"/>
            </a:gdLst>
            <a:ahLst/>
            <a:cxnLst/>
            <a:rect l="l" t="t" r="r" b="b"/>
            <a:pathLst>
              <a:path w="1440600" h="1319890">
                <a:moveTo>
                  <a:pt x="946270" y="-941"/>
                </a:moveTo>
                <a:lnTo>
                  <a:pt x="495739" y="-941"/>
                </a:lnTo>
                <a:cubicBezTo>
                  <a:pt x="399354" y="-941"/>
                  <a:pt x="310284" y="50468"/>
                  <a:pt x="262091" y="133944"/>
                </a:cubicBezTo>
                <a:lnTo>
                  <a:pt x="36826" y="524119"/>
                </a:lnTo>
                <a:cubicBezTo>
                  <a:pt x="-11336" y="607595"/>
                  <a:pt x="-11336" y="710412"/>
                  <a:pt x="36826" y="793888"/>
                </a:cubicBezTo>
                <a:lnTo>
                  <a:pt x="262091" y="1184064"/>
                </a:lnTo>
                <a:cubicBezTo>
                  <a:pt x="310284" y="1267586"/>
                  <a:pt x="399354" y="1318949"/>
                  <a:pt x="495739" y="1318949"/>
                </a:cubicBezTo>
                <a:lnTo>
                  <a:pt x="946270" y="1318949"/>
                </a:lnTo>
                <a:cubicBezTo>
                  <a:pt x="1042655" y="1318949"/>
                  <a:pt x="1131725" y="1267586"/>
                  <a:pt x="1179917" y="1184064"/>
                </a:cubicBezTo>
                <a:lnTo>
                  <a:pt x="1405183" y="793888"/>
                </a:lnTo>
                <a:cubicBezTo>
                  <a:pt x="1453345" y="710412"/>
                  <a:pt x="1453345" y="607595"/>
                  <a:pt x="1405183" y="524119"/>
                </a:cubicBezTo>
                <a:lnTo>
                  <a:pt x="1179917" y="133944"/>
                </a:lnTo>
                <a:cubicBezTo>
                  <a:pt x="1131725" y="50468"/>
                  <a:pt x="1042655" y="-941"/>
                  <a:pt x="946270" y="-941"/>
                </a:cubicBezTo>
                <a:close/>
              </a:path>
            </a:pathLst>
          </a:custGeom>
          <a:solidFill>
            <a:schemeClr val="bg1"/>
          </a:solidFill>
          <a:ln cap="flat">
            <a:noFill/>
            <a:prstDash val="solid"/>
            <a:miter/>
          </a:ln>
        </p:spPr>
        <p:txBody>
          <a:bodyPr vert="horz" wrap="square" lIns="91440" tIns="45720" rIns="91440" bIns="45720" rtlCol="0" anchor="ctr"/>
          <a:lstStyle/>
          <a:p>
            <a:pPr algn="l">
              <a:lnSpc>
                <a:spcPct val="110000"/>
              </a:lnSpc>
            </a:pPr>
            <a:endParaRPr kumimoji="1" lang="zh-CN" altLang="en-US"/>
          </a:p>
        </p:txBody>
      </p:sp>
      <p:sp>
        <p:nvSpPr>
          <p:cNvPr id="12" name="标题 1"/>
          <p:cNvSpPr txBox="1"/>
          <p:nvPr>
            <p:custDataLst>
              <p:tags r:id="rId10"/>
            </p:custDataLst>
          </p:nvPr>
        </p:nvSpPr>
        <p:spPr>
          <a:xfrm>
            <a:off x="1856376" y="4028440"/>
            <a:ext cx="2082258" cy="1229360"/>
          </a:xfrm>
          <a:prstGeom prst="rect">
            <a:avLst/>
          </a:prstGeom>
          <a:noFill/>
          <a:ln>
            <a:noFill/>
          </a:ln>
        </p:spPr>
        <p:txBody>
          <a:bodyPr vert="horz" wrap="square" lIns="91440" tIns="45720" rIns="91440" bIns="45720" rtlCol="0" anchor="t"/>
          <a:lstStyle/>
          <a:p>
            <a:pPr algn="l">
              <a:lnSpc>
                <a:spcPct val="150000"/>
              </a:lnSpc>
            </a:pPr>
            <a:r>
              <a:rPr kumimoji="1" lang="en-US" altLang="zh-CN" sz="1195">
                <a:ln w="12700">
                  <a:noFill/>
                </a:ln>
                <a:solidFill>
                  <a:srgbClr val="FFFFFF">
                    <a:alpha val="100000"/>
                  </a:srgbClr>
                </a:solidFill>
                <a:latin typeface="Source Han Sans" panose="020B0400000000000000" charset="-122"/>
                <a:ea typeface="Source Han Sans" panose="020B0400000000000000" charset="-122"/>
                <a:cs typeface="Source Han Sans" panose="020B0400000000000000" charset="-122"/>
              </a:rPr>
              <a:t>汇票是出票人签发的，委托付款人在见票时或者在指定日期无条件支付确定的金额给收款人或者持票人的票据。</a:t>
            </a:r>
            <a:endParaRPr kumimoji="1" lang="zh-CN" altLang="en-US"/>
          </a:p>
        </p:txBody>
      </p:sp>
      <p:sp>
        <p:nvSpPr>
          <p:cNvPr id="13" name="标题 1"/>
          <p:cNvSpPr txBox="1"/>
          <p:nvPr>
            <p:custDataLst>
              <p:tags r:id="rId11"/>
            </p:custDataLst>
          </p:nvPr>
        </p:nvSpPr>
        <p:spPr>
          <a:xfrm>
            <a:off x="1854200" y="3421380"/>
            <a:ext cx="2082800" cy="528320"/>
          </a:xfrm>
          <a:prstGeom prst="rect">
            <a:avLst/>
          </a:prstGeom>
          <a:noFill/>
          <a:ln>
            <a:noFill/>
          </a:ln>
        </p:spPr>
        <p:txBody>
          <a:bodyPr vert="horz" wrap="square" lIns="91440" tIns="45720" rIns="91440" bIns="45720" rtlCol="0" anchor="ctr"/>
          <a:lstStyle/>
          <a:p>
            <a:pPr algn="ctr">
              <a:lnSpc>
                <a:spcPct val="130000"/>
              </a:lnSpc>
            </a:pPr>
            <a:r>
              <a:rPr kumimoji="1" lang="en-US" altLang="zh-CN" sz="1600">
                <a:ln w="12700">
                  <a:noFill/>
                </a:ln>
                <a:solidFill>
                  <a:srgbClr val="FFFFFF">
                    <a:alpha val="100000"/>
                  </a:srgbClr>
                </a:solidFill>
                <a:latin typeface="Source Han Sans CN Bold" panose="020B0800000000000000" charset="-122"/>
                <a:ea typeface="Source Han Sans CN Bold" panose="020B0800000000000000" charset="-122"/>
                <a:cs typeface="Source Han Sans CN Bold" panose="020B0800000000000000" charset="-122"/>
              </a:rPr>
              <a:t>汇票</a:t>
            </a:r>
            <a:endParaRPr kumimoji="1" lang="zh-CN" altLang="en-US"/>
          </a:p>
        </p:txBody>
      </p:sp>
      <p:sp>
        <p:nvSpPr>
          <p:cNvPr id="14" name="标题 1"/>
          <p:cNvSpPr txBox="1"/>
          <p:nvPr>
            <p:custDataLst>
              <p:tags r:id="rId12"/>
            </p:custDataLst>
          </p:nvPr>
        </p:nvSpPr>
        <p:spPr>
          <a:xfrm>
            <a:off x="8326844" y="4028440"/>
            <a:ext cx="2075002" cy="1229359"/>
          </a:xfrm>
          <a:prstGeom prst="rect">
            <a:avLst/>
          </a:prstGeom>
          <a:noFill/>
          <a:ln>
            <a:noFill/>
          </a:ln>
        </p:spPr>
        <p:txBody>
          <a:bodyPr vert="horz" wrap="square" lIns="91440" tIns="45720" rIns="91440" bIns="45720" rtlCol="0" anchor="t"/>
          <a:lstStyle/>
          <a:p>
            <a:pPr algn="l">
              <a:lnSpc>
                <a:spcPct val="150000"/>
              </a:lnSpc>
            </a:pPr>
            <a:r>
              <a:rPr kumimoji="1" lang="en-US" altLang="zh-CN" sz="1135">
                <a:ln w="12700">
                  <a:noFill/>
                </a:ln>
                <a:solidFill>
                  <a:srgbClr val="FFFFFF">
                    <a:alpha val="100000"/>
                  </a:srgbClr>
                </a:solidFill>
                <a:latin typeface="Source Han Sans" panose="020B0400000000000000" charset="-122"/>
                <a:ea typeface="Source Han Sans" panose="020B0400000000000000" charset="-122"/>
                <a:cs typeface="Source Han Sans" panose="020B0400000000000000" charset="-122"/>
              </a:rPr>
              <a:t>支票是出票人签发的，委托办理支票存款业务的银行或者其他金融机构在见票时无条件支付确定的金额给收款人或者持票人的票据。</a:t>
            </a:r>
            <a:endParaRPr kumimoji="1" lang="zh-CN" altLang="en-US"/>
          </a:p>
        </p:txBody>
      </p:sp>
      <p:sp>
        <p:nvSpPr>
          <p:cNvPr id="15" name="标题 1"/>
          <p:cNvSpPr txBox="1"/>
          <p:nvPr>
            <p:custDataLst>
              <p:tags r:id="rId13"/>
            </p:custDataLst>
          </p:nvPr>
        </p:nvSpPr>
        <p:spPr>
          <a:xfrm>
            <a:off x="8331200" y="3421380"/>
            <a:ext cx="2070100" cy="528320"/>
          </a:xfrm>
          <a:prstGeom prst="rect">
            <a:avLst/>
          </a:prstGeom>
          <a:noFill/>
          <a:ln>
            <a:noFill/>
          </a:ln>
        </p:spPr>
        <p:txBody>
          <a:bodyPr vert="horz" wrap="square" lIns="91440" tIns="45720" rIns="91440" bIns="45720" rtlCol="0" anchor="ctr"/>
          <a:lstStyle/>
          <a:p>
            <a:pPr algn="ctr">
              <a:lnSpc>
                <a:spcPct val="130000"/>
              </a:lnSpc>
            </a:pPr>
            <a:r>
              <a:rPr kumimoji="1" lang="en-US" altLang="zh-CN" sz="1600">
                <a:ln w="12700">
                  <a:noFill/>
                </a:ln>
                <a:solidFill>
                  <a:srgbClr val="FFFFFF">
                    <a:alpha val="100000"/>
                  </a:srgbClr>
                </a:solidFill>
                <a:latin typeface="Source Han Sans CN Bold" panose="020B0800000000000000" charset="-122"/>
                <a:ea typeface="Source Han Sans CN Bold" panose="020B0800000000000000" charset="-122"/>
                <a:cs typeface="Source Han Sans CN Bold" panose="020B0800000000000000" charset="-122"/>
              </a:rPr>
              <a:t>支票</a:t>
            </a:r>
            <a:endParaRPr kumimoji="1" lang="zh-CN" altLang="en-US"/>
          </a:p>
        </p:txBody>
      </p:sp>
      <p:sp>
        <p:nvSpPr>
          <p:cNvPr id="16" name="标题 1"/>
          <p:cNvSpPr txBox="1"/>
          <p:nvPr>
            <p:custDataLst>
              <p:tags r:id="rId14"/>
            </p:custDataLst>
          </p:nvPr>
        </p:nvSpPr>
        <p:spPr>
          <a:xfrm>
            <a:off x="5104854" y="4028440"/>
            <a:ext cx="2075002" cy="1229360"/>
          </a:xfrm>
          <a:prstGeom prst="rect">
            <a:avLst/>
          </a:prstGeom>
          <a:noFill/>
          <a:ln>
            <a:noFill/>
          </a:ln>
        </p:spPr>
        <p:txBody>
          <a:bodyPr vert="horz" wrap="square" lIns="91440" tIns="45720" rIns="91440" bIns="45720" rtlCol="0" anchor="t"/>
          <a:lstStyle/>
          <a:p>
            <a:pPr algn="l">
              <a:lnSpc>
                <a:spcPct val="150000"/>
              </a:lnSpc>
            </a:pPr>
            <a:r>
              <a:rPr kumimoji="1" lang="en-US" altLang="zh-CN" sz="1195" b="1">
                <a:ln w="12700">
                  <a:noFill/>
                </a:ln>
                <a:solidFill>
                  <a:srgbClr val="FFFFFF">
                    <a:alpha val="100000"/>
                  </a:srgbClr>
                </a:solidFill>
                <a:latin typeface="Source Han Sans" panose="020B0400000000000000" charset="-122"/>
                <a:ea typeface="Source Han Sans" panose="020B0400000000000000" charset="-122"/>
                <a:cs typeface="Source Han Sans" panose="020B0400000000000000" charset="-122"/>
              </a:rPr>
              <a:t>本票是出票人签发的，承诺自己在见票时无条件支付确定的金额给收款人或者持票人的票据。</a:t>
            </a:r>
            <a:endParaRPr kumimoji="1" lang="zh-CN" altLang="en-US" b="1"/>
          </a:p>
        </p:txBody>
      </p:sp>
      <p:sp>
        <p:nvSpPr>
          <p:cNvPr id="17" name="标题 1"/>
          <p:cNvSpPr txBox="1"/>
          <p:nvPr>
            <p:custDataLst>
              <p:tags r:id="rId15"/>
            </p:custDataLst>
          </p:nvPr>
        </p:nvSpPr>
        <p:spPr>
          <a:xfrm>
            <a:off x="5105400" y="3421380"/>
            <a:ext cx="2070100" cy="528320"/>
          </a:xfrm>
          <a:prstGeom prst="rect">
            <a:avLst/>
          </a:prstGeom>
          <a:noFill/>
          <a:ln>
            <a:noFill/>
          </a:ln>
        </p:spPr>
        <p:txBody>
          <a:bodyPr vert="horz" wrap="square" lIns="91440" tIns="45720" rIns="91440" bIns="45720" rtlCol="0" anchor="ctr"/>
          <a:lstStyle/>
          <a:p>
            <a:pPr algn="ctr">
              <a:lnSpc>
                <a:spcPct val="130000"/>
              </a:lnSpc>
            </a:pPr>
            <a:r>
              <a:rPr kumimoji="1" lang="en-US" altLang="zh-CN" sz="1600">
                <a:ln w="12700">
                  <a:noFill/>
                </a:ln>
                <a:solidFill>
                  <a:srgbClr val="FFFFFF">
                    <a:alpha val="100000"/>
                  </a:srgbClr>
                </a:solidFill>
                <a:latin typeface="Source Han Sans CN Bold" panose="020B0800000000000000" charset="-122"/>
                <a:ea typeface="Source Han Sans CN Bold" panose="020B0800000000000000" charset="-122"/>
                <a:cs typeface="Source Han Sans CN Bold" panose="020B0800000000000000" charset="-122"/>
              </a:rPr>
              <a:t>本票</a:t>
            </a:r>
            <a:endParaRPr kumimoji="1" lang="zh-CN" altLang="en-US"/>
          </a:p>
        </p:txBody>
      </p:sp>
      <p:sp>
        <p:nvSpPr>
          <p:cNvPr id="18" name="标题 1"/>
          <p:cNvSpPr txBox="1"/>
          <p:nvPr>
            <p:custDataLst>
              <p:tags r:id="rId16"/>
            </p:custDataLst>
          </p:nvPr>
        </p:nvSpPr>
        <p:spPr>
          <a:xfrm>
            <a:off x="2614614" y="2316152"/>
            <a:ext cx="534154" cy="534154"/>
          </a:xfrm>
          <a:custGeom>
            <a:avLst/>
            <a:gdLst>
              <a:gd name="connsiteX0" fmla="*/ 438553 w 720000"/>
              <a:gd name="connsiteY0" fmla="*/ 189601 h 720000"/>
              <a:gd name="connsiteX1" fmla="*/ 503636 w 720000"/>
              <a:gd name="connsiteY1" fmla="*/ 216365 h 720000"/>
              <a:gd name="connsiteX2" fmla="*/ 503636 w 720000"/>
              <a:gd name="connsiteY2" fmla="*/ 346445 h 720000"/>
              <a:gd name="connsiteX3" fmla="*/ 362260 w 720000"/>
              <a:gd name="connsiteY3" fmla="*/ 487907 h 720000"/>
              <a:gd name="connsiteX4" fmla="*/ 191861 w 720000"/>
              <a:gd name="connsiteY4" fmla="*/ 528226 h 720000"/>
              <a:gd name="connsiteX5" fmla="*/ 232180 w 720000"/>
              <a:gd name="connsiteY5" fmla="*/ 357827 h 720000"/>
              <a:gd name="connsiteX6" fmla="*/ 373556 w 720000"/>
              <a:gd name="connsiteY6" fmla="*/ 216452 h 720000"/>
              <a:gd name="connsiteX7" fmla="*/ 438553 w 720000"/>
              <a:gd name="connsiteY7" fmla="*/ 189601 h 720000"/>
              <a:gd name="connsiteX8" fmla="*/ 438553 w 720000"/>
              <a:gd name="connsiteY8" fmla="*/ 141636 h 720000"/>
              <a:gd name="connsiteX9" fmla="*/ 339581 w 720000"/>
              <a:gd name="connsiteY9" fmla="*/ 182476 h 720000"/>
              <a:gd name="connsiteX10" fmla="*/ 198205 w 720000"/>
              <a:gd name="connsiteY10" fmla="*/ 323852 h 720000"/>
              <a:gd name="connsiteX11" fmla="*/ 141637 w 720000"/>
              <a:gd name="connsiteY11" fmla="*/ 578364 h 720000"/>
              <a:gd name="connsiteX12" fmla="*/ 396149 w 720000"/>
              <a:gd name="connsiteY12" fmla="*/ 521796 h 720000"/>
              <a:gd name="connsiteX13" fmla="*/ 537524 w 720000"/>
              <a:gd name="connsiteY13" fmla="*/ 380420 h 720000"/>
              <a:gd name="connsiteX14" fmla="*/ 537524 w 720000"/>
              <a:gd name="connsiteY14" fmla="*/ 182476 h 720000"/>
              <a:gd name="connsiteX15" fmla="*/ 438553 w 720000"/>
              <a:gd name="connsiteY15" fmla="*/ 141636 h 720000"/>
              <a:gd name="connsiteX16" fmla="*/ 120000 w 720000"/>
              <a:gd name="connsiteY16" fmla="*/ 0 h 720000"/>
              <a:gd name="connsiteX17" fmla="*/ 600000 w 720000"/>
              <a:gd name="connsiteY17" fmla="*/ 0 h 720000"/>
              <a:gd name="connsiteX18" fmla="*/ 720000 w 720000"/>
              <a:gd name="connsiteY18" fmla="*/ 120000 h 720000"/>
              <a:gd name="connsiteX19" fmla="*/ 720000 w 720000"/>
              <a:gd name="connsiteY19" fmla="*/ 600000 h 720000"/>
              <a:gd name="connsiteX20" fmla="*/ 600000 w 720000"/>
              <a:gd name="connsiteY20" fmla="*/ 720000 h 720000"/>
              <a:gd name="connsiteX21" fmla="*/ 120000 w 720000"/>
              <a:gd name="connsiteY21" fmla="*/ 720000 h 720000"/>
              <a:gd name="connsiteX22" fmla="*/ 0 w 720000"/>
              <a:gd name="connsiteY22" fmla="*/ 600000 h 720000"/>
              <a:gd name="connsiteX23" fmla="*/ 0 w 720000"/>
              <a:gd name="connsiteY23" fmla="*/ 120000 h 720000"/>
              <a:gd name="connsiteX24" fmla="*/ 120000 w 720000"/>
              <a:gd name="connsiteY24" fmla="*/ 0 h 720000"/>
            </a:gdLst>
            <a:ahLst/>
            <a:cxnLst/>
            <a:rect l="l" t="t" r="r" b="b"/>
            <a:pathLst>
              <a:path w="720000" h="720000">
                <a:moveTo>
                  <a:pt x="438553" y="189601"/>
                </a:moveTo>
                <a:cubicBezTo>
                  <a:pt x="463230" y="189601"/>
                  <a:pt x="486344" y="199073"/>
                  <a:pt x="503636" y="216365"/>
                </a:cubicBezTo>
                <a:cubicBezTo>
                  <a:pt x="539523" y="252252"/>
                  <a:pt x="539523" y="310557"/>
                  <a:pt x="503636" y="346445"/>
                </a:cubicBezTo>
                <a:lnTo>
                  <a:pt x="362260" y="487907"/>
                </a:lnTo>
                <a:cubicBezTo>
                  <a:pt x="342622" y="507545"/>
                  <a:pt x="266503" y="522665"/>
                  <a:pt x="191861" y="528226"/>
                </a:cubicBezTo>
                <a:cubicBezTo>
                  <a:pt x="197336" y="453584"/>
                  <a:pt x="212456" y="377465"/>
                  <a:pt x="232180" y="357827"/>
                </a:cubicBezTo>
                <a:lnTo>
                  <a:pt x="373556" y="216452"/>
                </a:lnTo>
                <a:cubicBezTo>
                  <a:pt x="390761" y="199073"/>
                  <a:pt x="413875" y="189601"/>
                  <a:pt x="438553" y="189601"/>
                </a:cubicBezTo>
                <a:close/>
                <a:moveTo>
                  <a:pt x="438553" y="141636"/>
                </a:moveTo>
                <a:cubicBezTo>
                  <a:pt x="402666" y="141636"/>
                  <a:pt x="366778" y="155278"/>
                  <a:pt x="339581" y="182476"/>
                </a:cubicBezTo>
                <a:lnTo>
                  <a:pt x="198205" y="323852"/>
                </a:lnTo>
                <a:cubicBezTo>
                  <a:pt x="143723" y="378335"/>
                  <a:pt x="141637" y="578364"/>
                  <a:pt x="141637" y="578364"/>
                </a:cubicBezTo>
                <a:cubicBezTo>
                  <a:pt x="141637" y="578364"/>
                  <a:pt x="341753" y="576278"/>
                  <a:pt x="396149" y="521796"/>
                </a:cubicBezTo>
                <a:lnTo>
                  <a:pt x="537524" y="380420"/>
                </a:lnTo>
                <a:cubicBezTo>
                  <a:pt x="592007" y="325938"/>
                  <a:pt x="592007" y="236872"/>
                  <a:pt x="537524" y="182476"/>
                </a:cubicBezTo>
                <a:cubicBezTo>
                  <a:pt x="510327" y="155191"/>
                  <a:pt x="474440" y="141636"/>
                  <a:pt x="438553" y="141636"/>
                </a:cubicBezTo>
                <a:close/>
                <a:moveTo>
                  <a:pt x="120000" y="0"/>
                </a:moveTo>
                <a:lnTo>
                  <a:pt x="600000" y="0"/>
                </a:lnTo>
                <a:cubicBezTo>
                  <a:pt x="666040" y="0"/>
                  <a:pt x="720000" y="54048"/>
                  <a:pt x="720000" y="120000"/>
                </a:cubicBezTo>
                <a:lnTo>
                  <a:pt x="720000" y="600000"/>
                </a:lnTo>
                <a:cubicBezTo>
                  <a:pt x="720000" y="666039"/>
                  <a:pt x="666040" y="720000"/>
                  <a:pt x="600000" y="720000"/>
                </a:cubicBezTo>
                <a:lnTo>
                  <a:pt x="120000" y="720000"/>
                </a:lnTo>
                <a:cubicBezTo>
                  <a:pt x="53961" y="720000"/>
                  <a:pt x="0" y="666039"/>
                  <a:pt x="0" y="600000"/>
                </a:cubicBezTo>
                <a:lnTo>
                  <a:pt x="0" y="120000"/>
                </a:lnTo>
                <a:cubicBezTo>
                  <a:pt x="0" y="53961"/>
                  <a:pt x="53961" y="0"/>
                  <a:pt x="120000" y="0"/>
                </a:cubicBezTo>
                <a:close/>
              </a:path>
            </a:pathLst>
          </a:custGeom>
          <a:gradFill>
            <a:gsLst>
              <a:gs pos="0">
                <a:schemeClr val="accent1"/>
              </a:gs>
              <a:gs pos="100000">
                <a:schemeClr val="accent1">
                  <a:lumMod val="60000"/>
                  <a:lumOff val="40000"/>
                  <a:alpha val="100000"/>
                </a:schemeClr>
              </a:gs>
            </a:gsLst>
            <a:lin ang="16200000" scaled="0"/>
          </a:gradFill>
          <a:ln cap="sq">
            <a:noFill/>
            <a:prstDash val="solid"/>
            <a:miter/>
          </a:ln>
          <a:effectLst/>
        </p:spPr>
        <p:txBody>
          <a:bodyPr vert="horz" wrap="square" lIns="45720" tIns="22860" rIns="45720" bIns="22860" rtlCol="0" anchor="ctr"/>
          <a:lstStyle/>
          <a:p>
            <a:pPr algn="ctr">
              <a:lnSpc>
                <a:spcPct val="110000"/>
              </a:lnSpc>
            </a:pPr>
            <a:endParaRPr kumimoji="1" lang="zh-CN" altLang="en-US"/>
          </a:p>
        </p:txBody>
      </p:sp>
      <p:sp>
        <p:nvSpPr>
          <p:cNvPr id="19" name="标题 1"/>
          <p:cNvSpPr txBox="1"/>
          <p:nvPr>
            <p:custDataLst>
              <p:tags r:id="rId17"/>
            </p:custDataLst>
          </p:nvPr>
        </p:nvSpPr>
        <p:spPr>
          <a:xfrm>
            <a:off x="5862226" y="2331503"/>
            <a:ext cx="534154" cy="503452"/>
          </a:xfrm>
          <a:custGeom>
            <a:avLst/>
            <a:gdLst>
              <a:gd name="connsiteX0" fmla="*/ 565749 w 763907"/>
              <a:gd name="connsiteY0" fmla="*/ 529546 h 720000"/>
              <a:gd name="connsiteX1" fmla="*/ 585849 w 763907"/>
              <a:gd name="connsiteY1" fmla="*/ 537865 h 720000"/>
              <a:gd name="connsiteX2" fmla="*/ 698960 w 763907"/>
              <a:gd name="connsiteY2" fmla="*/ 650977 h 720000"/>
              <a:gd name="connsiteX3" fmla="*/ 698960 w 763907"/>
              <a:gd name="connsiteY3" fmla="*/ 691178 h 720000"/>
              <a:gd name="connsiteX4" fmla="*/ 678860 w 763907"/>
              <a:gd name="connsiteY4" fmla="*/ 699521 h 720000"/>
              <a:gd name="connsiteX5" fmla="*/ 658760 w 763907"/>
              <a:gd name="connsiteY5" fmla="*/ 691178 h 720000"/>
              <a:gd name="connsiteX6" fmla="*/ 545648 w 763907"/>
              <a:gd name="connsiteY6" fmla="*/ 578066 h 720000"/>
              <a:gd name="connsiteX7" fmla="*/ 545648 w 763907"/>
              <a:gd name="connsiteY7" fmla="*/ 537865 h 720000"/>
              <a:gd name="connsiteX8" fmla="*/ 565749 w 763907"/>
              <a:gd name="connsiteY8" fmla="*/ 529546 h 720000"/>
              <a:gd name="connsiteX9" fmla="*/ 565749 w 763907"/>
              <a:gd name="connsiteY9" fmla="*/ 359807 h 720000"/>
              <a:gd name="connsiteX10" fmla="*/ 735464 w 763907"/>
              <a:gd name="connsiteY10" fmla="*/ 359807 h 720000"/>
              <a:gd name="connsiteX11" fmla="*/ 763907 w 763907"/>
              <a:gd name="connsiteY11" fmla="*/ 388251 h 720000"/>
              <a:gd name="connsiteX12" fmla="*/ 735464 w 763907"/>
              <a:gd name="connsiteY12" fmla="*/ 416695 h 720000"/>
              <a:gd name="connsiteX13" fmla="*/ 565749 w 763907"/>
              <a:gd name="connsiteY13" fmla="*/ 416695 h 720000"/>
              <a:gd name="connsiteX14" fmla="*/ 537305 w 763907"/>
              <a:gd name="connsiteY14" fmla="*/ 388251 h 720000"/>
              <a:gd name="connsiteX15" fmla="*/ 565749 w 763907"/>
              <a:gd name="connsiteY15" fmla="*/ 359807 h 720000"/>
              <a:gd name="connsiteX16" fmla="*/ 678860 w 763907"/>
              <a:gd name="connsiteY16" fmla="*/ 77005 h 720000"/>
              <a:gd name="connsiteX17" fmla="*/ 698960 w 763907"/>
              <a:gd name="connsiteY17" fmla="*/ 85325 h 720000"/>
              <a:gd name="connsiteX18" fmla="*/ 698960 w 763907"/>
              <a:gd name="connsiteY18" fmla="*/ 125525 h 720000"/>
              <a:gd name="connsiteX19" fmla="*/ 585849 w 763907"/>
              <a:gd name="connsiteY19" fmla="*/ 238636 h 720000"/>
              <a:gd name="connsiteX20" fmla="*/ 565749 w 763907"/>
              <a:gd name="connsiteY20" fmla="*/ 246980 h 720000"/>
              <a:gd name="connsiteX21" fmla="*/ 545648 w 763907"/>
              <a:gd name="connsiteY21" fmla="*/ 238636 h 720000"/>
              <a:gd name="connsiteX22" fmla="*/ 545648 w 763907"/>
              <a:gd name="connsiteY22" fmla="*/ 198436 h 720000"/>
              <a:gd name="connsiteX23" fmla="*/ 658760 w 763907"/>
              <a:gd name="connsiteY23" fmla="*/ 85325 h 720000"/>
              <a:gd name="connsiteX24" fmla="*/ 678860 w 763907"/>
              <a:gd name="connsiteY24" fmla="*/ 77005 h 720000"/>
              <a:gd name="connsiteX25" fmla="*/ 362802 w 763907"/>
              <a:gd name="connsiteY25" fmla="*/ 5 h 720000"/>
              <a:gd name="connsiteX26" fmla="*/ 422012 w 763907"/>
              <a:gd name="connsiteY26" fmla="*/ 16490 h 720000"/>
              <a:gd name="connsiteX27" fmla="*/ 481080 w 763907"/>
              <a:gd name="connsiteY27" fmla="*/ 119457 h 720000"/>
              <a:gd name="connsiteX28" fmla="*/ 481080 w 763907"/>
              <a:gd name="connsiteY28" fmla="*/ 600631 h 720000"/>
              <a:gd name="connsiteX29" fmla="*/ 422012 w 763907"/>
              <a:gd name="connsiteY29" fmla="*/ 703598 h 720000"/>
              <a:gd name="connsiteX30" fmla="*/ 361806 w 763907"/>
              <a:gd name="connsiteY30" fmla="*/ 720000 h 720000"/>
              <a:gd name="connsiteX31" fmla="*/ 303306 w 763907"/>
              <a:gd name="connsiteY31" fmla="*/ 704546 h 720000"/>
              <a:gd name="connsiteX32" fmla="*/ 60870 w 763907"/>
              <a:gd name="connsiteY32" fmla="*/ 568300 h 720000"/>
              <a:gd name="connsiteX33" fmla="*/ 0 w 763907"/>
              <a:gd name="connsiteY33" fmla="*/ 464291 h 720000"/>
              <a:gd name="connsiteX34" fmla="*/ 0 w 763907"/>
              <a:gd name="connsiteY34" fmla="*/ 255702 h 720000"/>
              <a:gd name="connsiteX35" fmla="*/ 60870 w 763907"/>
              <a:gd name="connsiteY35" fmla="*/ 151693 h 720000"/>
              <a:gd name="connsiteX36" fmla="*/ 303306 w 763907"/>
              <a:gd name="connsiteY36" fmla="*/ 15447 h 720000"/>
              <a:gd name="connsiteX37" fmla="*/ 362802 w 763907"/>
              <a:gd name="connsiteY37" fmla="*/ 5 h 720000"/>
            </a:gdLst>
            <a:ahLst/>
            <a:cxnLst/>
            <a:rect l="l" t="t" r="r" b="b"/>
            <a:pathLst>
              <a:path w="763907" h="720000">
                <a:moveTo>
                  <a:pt x="565749" y="529546"/>
                </a:moveTo>
                <a:cubicBezTo>
                  <a:pt x="573025" y="529546"/>
                  <a:pt x="580302" y="532319"/>
                  <a:pt x="585849" y="537865"/>
                </a:cubicBezTo>
                <a:lnTo>
                  <a:pt x="698960" y="650977"/>
                </a:lnTo>
                <a:cubicBezTo>
                  <a:pt x="710054" y="662070"/>
                  <a:pt x="710054" y="680084"/>
                  <a:pt x="698960" y="691178"/>
                </a:cubicBezTo>
                <a:cubicBezTo>
                  <a:pt x="693461" y="696677"/>
                  <a:pt x="686161" y="699521"/>
                  <a:pt x="678860" y="699521"/>
                </a:cubicBezTo>
                <a:cubicBezTo>
                  <a:pt x="671560" y="699521"/>
                  <a:pt x="664259" y="696771"/>
                  <a:pt x="658760" y="691178"/>
                </a:cubicBezTo>
                <a:lnTo>
                  <a:pt x="545648" y="578066"/>
                </a:lnTo>
                <a:cubicBezTo>
                  <a:pt x="534555" y="566973"/>
                  <a:pt x="534555" y="548959"/>
                  <a:pt x="545648" y="537865"/>
                </a:cubicBezTo>
                <a:cubicBezTo>
                  <a:pt x="551195" y="532319"/>
                  <a:pt x="558471" y="529546"/>
                  <a:pt x="565749" y="529546"/>
                </a:cubicBezTo>
                <a:close/>
                <a:moveTo>
                  <a:pt x="565749" y="359807"/>
                </a:moveTo>
                <a:lnTo>
                  <a:pt x="735464" y="359807"/>
                </a:lnTo>
                <a:cubicBezTo>
                  <a:pt x="751202" y="359807"/>
                  <a:pt x="763907" y="372512"/>
                  <a:pt x="763907" y="388251"/>
                </a:cubicBezTo>
                <a:cubicBezTo>
                  <a:pt x="763907" y="403990"/>
                  <a:pt x="751107" y="416695"/>
                  <a:pt x="735464" y="416695"/>
                </a:cubicBezTo>
                <a:lnTo>
                  <a:pt x="565749" y="416695"/>
                </a:lnTo>
                <a:cubicBezTo>
                  <a:pt x="550010" y="416695"/>
                  <a:pt x="537305" y="403990"/>
                  <a:pt x="537305" y="388251"/>
                </a:cubicBezTo>
                <a:cubicBezTo>
                  <a:pt x="537305" y="372512"/>
                  <a:pt x="550010" y="359807"/>
                  <a:pt x="565749" y="359807"/>
                </a:cubicBezTo>
                <a:close/>
                <a:moveTo>
                  <a:pt x="678860" y="77005"/>
                </a:moveTo>
                <a:cubicBezTo>
                  <a:pt x="686137" y="77005"/>
                  <a:pt x="693414" y="79778"/>
                  <a:pt x="698960" y="85325"/>
                </a:cubicBezTo>
                <a:cubicBezTo>
                  <a:pt x="710054" y="96418"/>
                  <a:pt x="710054" y="114432"/>
                  <a:pt x="698960" y="125525"/>
                </a:cubicBezTo>
                <a:lnTo>
                  <a:pt x="585849" y="238636"/>
                </a:lnTo>
                <a:cubicBezTo>
                  <a:pt x="580350" y="244231"/>
                  <a:pt x="573049" y="246980"/>
                  <a:pt x="565749" y="246980"/>
                </a:cubicBezTo>
                <a:cubicBezTo>
                  <a:pt x="558448" y="246980"/>
                  <a:pt x="551147" y="244231"/>
                  <a:pt x="545648" y="238636"/>
                </a:cubicBezTo>
                <a:cubicBezTo>
                  <a:pt x="534555" y="227543"/>
                  <a:pt x="534555" y="209529"/>
                  <a:pt x="545648" y="198436"/>
                </a:cubicBezTo>
                <a:lnTo>
                  <a:pt x="658760" y="85325"/>
                </a:lnTo>
                <a:cubicBezTo>
                  <a:pt x="664306" y="79778"/>
                  <a:pt x="671583" y="77005"/>
                  <a:pt x="678860" y="77005"/>
                </a:cubicBezTo>
                <a:close/>
                <a:moveTo>
                  <a:pt x="362802" y="5"/>
                </a:moveTo>
                <a:cubicBezTo>
                  <a:pt x="383186" y="183"/>
                  <a:pt x="403524" y="5682"/>
                  <a:pt x="422012" y="16490"/>
                </a:cubicBezTo>
                <a:cubicBezTo>
                  <a:pt x="458989" y="38108"/>
                  <a:pt x="481080" y="76601"/>
                  <a:pt x="481080" y="119457"/>
                </a:cubicBezTo>
                <a:lnTo>
                  <a:pt x="481080" y="600631"/>
                </a:lnTo>
                <a:cubicBezTo>
                  <a:pt x="481080" y="643486"/>
                  <a:pt x="458989" y="681980"/>
                  <a:pt x="422012" y="703598"/>
                </a:cubicBezTo>
                <a:cubicBezTo>
                  <a:pt x="403240" y="714501"/>
                  <a:pt x="382475" y="720000"/>
                  <a:pt x="361806" y="720000"/>
                </a:cubicBezTo>
                <a:cubicBezTo>
                  <a:pt x="341706" y="720000"/>
                  <a:pt x="321700" y="714881"/>
                  <a:pt x="303306" y="704546"/>
                </a:cubicBezTo>
                <a:lnTo>
                  <a:pt x="60870" y="568300"/>
                </a:lnTo>
                <a:cubicBezTo>
                  <a:pt x="23324" y="547157"/>
                  <a:pt x="0" y="507336"/>
                  <a:pt x="0" y="464291"/>
                </a:cubicBezTo>
                <a:lnTo>
                  <a:pt x="0" y="255702"/>
                </a:lnTo>
                <a:cubicBezTo>
                  <a:pt x="0" y="212657"/>
                  <a:pt x="23324" y="172742"/>
                  <a:pt x="60870" y="151693"/>
                </a:cubicBezTo>
                <a:lnTo>
                  <a:pt x="303306" y="15447"/>
                </a:lnTo>
                <a:cubicBezTo>
                  <a:pt x="321984" y="4970"/>
                  <a:pt x="342417" y="-173"/>
                  <a:pt x="362802" y="5"/>
                </a:cubicBezTo>
                <a:close/>
              </a:path>
            </a:pathLst>
          </a:custGeom>
          <a:gradFill>
            <a:gsLst>
              <a:gs pos="0">
                <a:schemeClr val="accent2"/>
              </a:gs>
              <a:gs pos="100000">
                <a:schemeClr val="accent2">
                  <a:lumMod val="60000"/>
                  <a:lumOff val="40000"/>
                  <a:alpha val="100000"/>
                </a:schemeClr>
              </a:gs>
            </a:gsLst>
            <a:lin ang="16200000" scaled="0"/>
          </a:gradFill>
          <a:ln w="12700" cap="sq">
            <a:noFill/>
            <a:miter/>
          </a:ln>
          <a:effectLst/>
        </p:spPr>
        <p:txBody>
          <a:bodyPr vert="horz" wrap="square" lIns="45720" tIns="22860" rIns="45720" bIns="22860" rtlCol="0" anchor="ctr"/>
          <a:lstStyle/>
          <a:p>
            <a:pPr algn="ctr">
              <a:lnSpc>
                <a:spcPct val="110000"/>
              </a:lnSpc>
            </a:pPr>
            <a:endParaRPr kumimoji="1" lang="zh-CN" altLang="en-US"/>
          </a:p>
        </p:txBody>
      </p:sp>
      <p:sp>
        <p:nvSpPr>
          <p:cNvPr id="20" name="标题 1"/>
          <p:cNvSpPr txBox="1"/>
          <p:nvPr>
            <p:custDataLst>
              <p:tags r:id="rId18"/>
            </p:custDataLst>
          </p:nvPr>
        </p:nvSpPr>
        <p:spPr>
          <a:xfrm>
            <a:off x="9130485" y="2316152"/>
            <a:ext cx="467721" cy="534154"/>
          </a:xfrm>
          <a:custGeom>
            <a:avLst/>
            <a:gdLst>
              <a:gd name="connsiteX0" fmla="*/ 361901 w 630455"/>
              <a:gd name="connsiteY0" fmla="*/ 82589 h 720001"/>
              <a:gd name="connsiteX1" fmla="*/ 361901 w 630455"/>
              <a:gd name="connsiteY1" fmla="*/ 203034 h 720001"/>
              <a:gd name="connsiteX2" fmla="*/ 427179 w 630455"/>
              <a:gd name="connsiteY2" fmla="*/ 268312 h 720001"/>
              <a:gd name="connsiteX3" fmla="*/ 547624 w 630455"/>
              <a:gd name="connsiteY3" fmla="*/ 268312 h 720001"/>
              <a:gd name="connsiteX4" fmla="*/ 113812 w 630455"/>
              <a:gd name="connsiteY4" fmla="*/ 0 h 720001"/>
              <a:gd name="connsiteX5" fmla="*/ 338847 w 630455"/>
              <a:gd name="connsiteY5" fmla="*/ 0 h 720001"/>
              <a:gd name="connsiteX6" fmla="*/ 340465 w 630455"/>
              <a:gd name="connsiteY6" fmla="*/ 162 h 720001"/>
              <a:gd name="connsiteX7" fmla="*/ 340789 w 630455"/>
              <a:gd name="connsiteY7" fmla="*/ 162 h 720001"/>
              <a:gd name="connsiteX8" fmla="*/ 344106 w 630455"/>
              <a:gd name="connsiteY8" fmla="*/ 809 h 720001"/>
              <a:gd name="connsiteX9" fmla="*/ 344186 w 630455"/>
              <a:gd name="connsiteY9" fmla="*/ 809 h 720001"/>
              <a:gd name="connsiteX10" fmla="*/ 347422 w 630455"/>
              <a:gd name="connsiteY10" fmla="*/ 1942 h 720001"/>
              <a:gd name="connsiteX11" fmla="*/ 347503 w 630455"/>
              <a:gd name="connsiteY11" fmla="*/ 1942 h 720001"/>
              <a:gd name="connsiteX12" fmla="*/ 349040 w 630455"/>
              <a:gd name="connsiteY12" fmla="*/ 2670 h 720001"/>
              <a:gd name="connsiteX13" fmla="*/ 349121 w 630455"/>
              <a:gd name="connsiteY13" fmla="*/ 2670 h 720001"/>
              <a:gd name="connsiteX14" fmla="*/ 350576 w 630455"/>
              <a:gd name="connsiteY14" fmla="*/ 3479 h 720001"/>
              <a:gd name="connsiteX15" fmla="*/ 350819 w 630455"/>
              <a:gd name="connsiteY15" fmla="*/ 3640 h 720001"/>
              <a:gd name="connsiteX16" fmla="*/ 352033 w 630455"/>
              <a:gd name="connsiteY16" fmla="*/ 4449 h 720001"/>
              <a:gd name="connsiteX17" fmla="*/ 352194 w 630455"/>
              <a:gd name="connsiteY17" fmla="*/ 4530 h 720001"/>
              <a:gd name="connsiteX18" fmla="*/ 353408 w 630455"/>
              <a:gd name="connsiteY18" fmla="*/ 5501 h 720001"/>
              <a:gd name="connsiteX19" fmla="*/ 353651 w 630455"/>
              <a:gd name="connsiteY19" fmla="*/ 5743 h 720001"/>
              <a:gd name="connsiteX20" fmla="*/ 354864 w 630455"/>
              <a:gd name="connsiteY20" fmla="*/ 6876 h 720001"/>
              <a:gd name="connsiteX21" fmla="*/ 623418 w 630455"/>
              <a:gd name="connsiteY21" fmla="*/ 275430 h 720001"/>
              <a:gd name="connsiteX22" fmla="*/ 624551 w 630455"/>
              <a:gd name="connsiteY22" fmla="*/ 276643 h 720001"/>
              <a:gd name="connsiteX23" fmla="*/ 624793 w 630455"/>
              <a:gd name="connsiteY23" fmla="*/ 276886 h 720001"/>
              <a:gd name="connsiteX24" fmla="*/ 625764 w 630455"/>
              <a:gd name="connsiteY24" fmla="*/ 278180 h 720001"/>
              <a:gd name="connsiteX25" fmla="*/ 625845 w 630455"/>
              <a:gd name="connsiteY25" fmla="*/ 278342 h 720001"/>
              <a:gd name="connsiteX26" fmla="*/ 626734 w 630455"/>
              <a:gd name="connsiteY26" fmla="*/ 279637 h 720001"/>
              <a:gd name="connsiteX27" fmla="*/ 626896 w 630455"/>
              <a:gd name="connsiteY27" fmla="*/ 279798 h 720001"/>
              <a:gd name="connsiteX28" fmla="*/ 627705 w 630455"/>
              <a:gd name="connsiteY28" fmla="*/ 281254 h 720001"/>
              <a:gd name="connsiteX29" fmla="*/ 628433 w 630455"/>
              <a:gd name="connsiteY29" fmla="*/ 282791 h 720001"/>
              <a:gd name="connsiteX30" fmla="*/ 629646 w 630455"/>
              <a:gd name="connsiteY30" fmla="*/ 286107 h 720001"/>
              <a:gd name="connsiteX31" fmla="*/ 630293 w 630455"/>
              <a:gd name="connsiteY31" fmla="*/ 289424 h 720001"/>
              <a:gd name="connsiteX32" fmla="*/ 630293 w 630455"/>
              <a:gd name="connsiteY32" fmla="*/ 289667 h 720001"/>
              <a:gd name="connsiteX33" fmla="*/ 630455 w 630455"/>
              <a:gd name="connsiteY33" fmla="*/ 291285 h 720001"/>
              <a:gd name="connsiteX34" fmla="*/ 630455 w 630455"/>
              <a:gd name="connsiteY34" fmla="*/ 292579 h 720001"/>
              <a:gd name="connsiteX35" fmla="*/ 630455 w 630455"/>
              <a:gd name="connsiteY35" fmla="*/ 606189 h 720001"/>
              <a:gd name="connsiteX36" fmla="*/ 516644 w 630455"/>
              <a:gd name="connsiteY36" fmla="*/ 720001 h 720001"/>
              <a:gd name="connsiteX37" fmla="*/ 113812 w 630455"/>
              <a:gd name="connsiteY37" fmla="*/ 720001 h 720001"/>
              <a:gd name="connsiteX38" fmla="*/ 0 w 630455"/>
              <a:gd name="connsiteY38" fmla="*/ 606189 h 720001"/>
              <a:gd name="connsiteX39" fmla="*/ 0 w 630455"/>
              <a:gd name="connsiteY39" fmla="*/ 113812 h 720001"/>
              <a:gd name="connsiteX40" fmla="*/ 113812 w 630455"/>
              <a:gd name="connsiteY40" fmla="*/ 0 h 720001"/>
            </a:gdLst>
            <a:ahLst/>
            <a:cxnLst/>
            <a:rect l="l" t="t" r="r" b="b"/>
            <a:pathLst>
              <a:path w="630455" h="720001">
                <a:moveTo>
                  <a:pt x="361901" y="82589"/>
                </a:moveTo>
                <a:lnTo>
                  <a:pt x="361901" y="203034"/>
                </a:lnTo>
                <a:cubicBezTo>
                  <a:pt x="361901" y="239030"/>
                  <a:pt x="391183" y="268312"/>
                  <a:pt x="427179" y="268312"/>
                </a:cubicBezTo>
                <a:lnTo>
                  <a:pt x="547624" y="268312"/>
                </a:lnTo>
                <a:close/>
                <a:moveTo>
                  <a:pt x="113812" y="0"/>
                </a:moveTo>
                <a:lnTo>
                  <a:pt x="338847" y="0"/>
                </a:lnTo>
                <a:cubicBezTo>
                  <a:pt x="339414" y="81"/>
                  <a:pt x="339899" y="81"/>
                  <a:pt x="340465" y="162"/>
                </a:cubicBezTo>
                <a:lnTo>
                  <a:pt x="340789" y="162"/>
                </a:lnTo>
                <a:cubicBezTo>
                  <a:pt x="341922" y="324"/>
                  <a:pt x="343054" y="485"/>
                  <a:pt x="344106" y="809"/>
                </a:cubicBezTo>
                <a:lnTo>
                  <a:pt x="344186" y="809"/>
                </a:lnTo>
                <a:cubicBezTo>
                  <a:pt x="345238" y="1052"/>
                  <a:pt x="346371" y="1456"/>
                  <a:pt x="347422" y="1942"/>
                </a:cubicBezTo>
                <a:lnTo>
                  <a:pt x="347503" y="1942"/>
                </a:lnTo>
                <a:cubicBezTo>
                  <a:pt x="348069" y="2184"/>
                  <a:pt x="348555" y="2427"/>
                  <a:pt x="349040" y="2670"/>
                </a:cubicBezTo>
                <a:lnTo>
                  <a:pt x="349121" y="2670"/>
                </a:lnTo>
                <a:cubicBezTo>
                  <a:pt x="349606" y="2912"/>
                  <a:pt x="350091" y="3155"/>
                  <a:pt x="350576" y="3479"/>
                </a:cubicBezTo>
                <a:cubicBezTo>
                  <a:pt x="350657" y="3560"/>
                  <a:pt x="350739" y="3560"/>
                  <a:pt x="350819" y="3640"/>
                </a:cubicBezTo>
                <a:cubicBezTo>
                  <a:pt x="351224" y="3883"/>
                  <a:pt x="351628" y="4126"/>
                  <a:pt x="352033" y="4449"/>
                </a:cubicBezTo>
                <a:cubicBezTo>
                  <a:pt x="352113" y="4449"/>
                  <a:pt x="352113" y="4530"/>
                  <a:pt x="352194" y="4530"/>
                </a:cubicBezTo>
                <a:lnTo>
                  <a:pt x="353408" y="5501"/>
                </a:lnTo>
                <a:lnTo>
                  <a:pt x="353651" y="5743"/>
                </a:lnTo>
                <a:cubicBezTo>
                  <a:pt x="354055" y="6148"/>
                  <a:pt x="354459" y="6472"/>
                  <a:pt x="354864" y="6876"/>
                </a:cubicBezTo>
                <a:lnTo>
                  <a:pt x="623418" y="275430"/>
                </a:lnTo>
                <a:cubicBezTo>
                  <a:pt x="623822" y="275835"/>
                  <a:pt x="624227" y="276239"/>
                  <a:pt x="624551" y="276643"/>
                </a:cubicBezTo>
                <a:lnTo>
                  <a:pt x="624793" y="276886"/>
                </a:lnTo>
                <a:cubicBezTo>
                  <a:pt x="625117" y="277291"/>
                  <a:pt x="625440" y="277776"/>
                  <a:pt x="625764" y="278180"/>
                </a:cubicBezTo>
                <a:cubicBezTo>
                  <a:pt x="625764" y="278261"/>
                  <a:pt x="625845" y="278342"/>
                  <a:pt x="625845" y="278342"/>
                </a:cubicBezTo>
                <a:cubicBezTo>
                  <a:pt x="626168" y="278747"/>
                  <a:pt x="626491" y="279232"/>
                  <a:pt x="626734" y="279637"/>
                </a:cubicBezTo>
                <a:cubicBezTo>
                  <a:pt x="626815" y="279637"/>
                  <a:pt x="626815" y="279717"/>
                  <a:pt x="626896" y="279798"/>
                </a:cubicBezTo>
                <a:cubicBezTo>
                  <a:pt x="627139" y="280284"/>
                  <a:pt x="627462" y="280769"/>
                  <a:pt x="627705" y="281254"/>
                </a:cubicBezTo>
                <a:cubicBezTo>
                  <a:pt x="627948" y="281739"/>
                  <a:pt x="628190" y="282225"/>
                  <a:pt x="628433" y="282791"/>
                </a:cubicBezTo>
                <a:cubicBezTo>
                  <a:pt x="628918" y="283843"/>
                  <a:pt x="629323" y="284975"/>
                  <a:pt x="629646" y="286107"/>
                </a:cubicBezTo>
                <a:cubicBezTo>
                  <a:pt x="629889" y="287159"/>
                  <a:pt x="630132" y="288291"/>
                  <a:pt x="630293" y="289424"/>
                </a:cubicBezTo>
                <a:lnTo>
                  <a:pt x="630293" y="289667"/>
                </a:lnTo>
                <a:cubicBezTo>
                  <a:pt x="630374" y="290152"/>
                  <a:pt x="630455" y="290718"/>
                  <a:pt x="630455" y="291285"/>
                </a:cubicBezTo>
                <a:lnTo>
                  <a:pt x="630455" y="292579"/>
                </a:lnTo>
                <a:lnTo>
                  <a:pt x="630455" y="606189"/>
                </a:lnTo>
                <a:cubicBezTo>
                  <a:pt x="630455" y="668959"/>
                  <a:pt x="579414" y="720001"/>
                  <a:pt x="516644" y="720001"/>
                </a:cubicBezTo>
                <a:lnTo>
                  <a:pt x="113812" y="720001"/>
                </a:lnTo>
                <a:cubicBezTo>
                  <a:pt x="51042" y="720001"/>
                  <a:pt x="0" y="668959"/>
                  <a:pt x="0" y="606189"/>
                </a:cubicBezTo>
                <a:lnTo>
                  <a:pt x="0" y="113812"/>
                </a:lnTo>
                <a:cubicBezTo>
                  <a:pt x="0" y="51042"/>
                  <a:pt x="51042" y="0"/>
                  <a:pt x="113812" y="0"/>
                </a:cubicBezTo>
                <a:close/>
              </a:path>
            </a:pathLst>
          </a:custGeom>
          <a:gradFill>
            <a:gsLst>
              <a:gs pos="0">
                <a:schemeClr val="accent1"/>
              </a:gs>
              <a:gs pos="100000">
                <a:schemeClr val="accent1">
                  <a:lumMod val="60000"/>
                  <a:lumOff val="40000"/>
                  <a:alpha val="100000"/>
                </a:schemeClr>
              </a:gs>
            </a:gsLst>
            <a:lin ang="16200000" scaled="0"/>
          </a:gradFill>
          <a:ln cap="sq">
            <a:noFill/>
            <a:prstDash val="solid"/>
            <a:miter/>
          </a:ln>
          <a:effectLst/>
        </p:spPr>
        <p:txBody>
          <a:bodyPr vert="horz" wrap="square" lIns="45720" tIns="22860" rIns="45720" bIns="22860" rtlCol="0" anchor="ctr"/>
          <a:lstStyle/>
          <a:p>
            <a:pPr algn="ctr">
              <a:lnSpc>
                <a:spcPct val="110000"/>
              </a:lnSpc>
            </a:pPr>
            <a:endParaRPr kumimoji="1" lang="zh-CN" altLang="en-US"/>
          </a:p>
        </p:txBody>
      </p:sp>
      <p:sp>
        <p:nvSpPr>
          <p:cNvPr id="21" name="标题 1"/>
          <p:cNvSpPr txBox="1"/>
          <p:nvPr>
            <p:custDataLst>
              <p:tags r:id="rId19"/>
            </p:custDataLst>
          </p:nvPr>
        </p:nvSpPr>
        <p:spPr>
          <a:xfrm>
            <a:off x="9442307" y="1702090"/>
            <a:ext cx="1115135" cy="1236830"/>
          </a:xfrm>
          <a:custGeom>
            <a:avLst/>
            <a:gdLst>
              <a:gd name="connsiteX0" fmla="*/ 0 w 1115135"/>
              <a:gd name="connsiteY0" fmla="*/ 0 h 1236830"/>
              <a:gd name="connsiteX1" fmla="*/ 945650 w 1115135"/>
              <a:gd name="connsiteY1" fmla="*/ 0 h 1236830"/>
              <a:gd name="connsiteX2" fmla="*/ 1115135 w 1115135"/>
              <a:gd name="connsiteY2" fmla="*/ 169485 h 1236830"/>
              <a:gd name="connsiteX3" fmla="*/ 1115135 w 1115135"/>
              <a:gd name="connsiteY3" fmla="*/ 1236830 h 1236830"/>
            </a:gdLst>
            <a:ahLst/>
            <a:cxnLst/>
            <a:rect l="l" t="t" r="r" b="b"/>
            <a:pathLst>
              <a:path w="1115135" h="1236830">
                <a:moveTo>
                  <a:pt x="0" y="0"/>
                </a:moveTo>
                <a:lnTo>
                  <a:pt x="945650" y="0"/>
                </a:lnTo>
                <a:cubicBezTo>
                  <a:pt x="1039254" y="0"/>
                  <a:pt x="1115135" y="75881"/>
                  <a:pt x="1115135" y="169485"/>
                </a:cubicBezTo>
                <a:lnTo>
                  <a:pt x="1115135" y="1236830"/>
                </a:lnTo>
                <a:close/>
              </a:path>
            </a:pathLst>
          </a:custGeom>
          <a:solidFill>
            <a:schemeClr val="bg1">
              <a:alpha val="17000"/>
            </a:schemeClr>
          </a:solidFill>
          <a:ln w="12700" cap="sq">
            <a:noFill/>
            <a:miter/>
          </a:ln>
        </p:spPr>
        <p:txBody>
          <a:bodyPr vert="horz" wrap="square" lIns="91440" tIns="45720" rIns="91440" bIns="45720" rtlCol="0" anchor="ctr"/>
          <a:lstStyle/>
          <a:p>
            <a:pPr algn="ctr">
              <a:lnSpc>
                <a:spcPct val="110000"/>
              </a:lnSpc>
            </a:pPr>
            <a:endParaRPr kumimoji="1" lang="zh-CN" altLang="en-US"/>
          </a:p>
        </p:txBody>
      </p:sp>
      <p:sp>
        <p:nvSpPr>
          <p:cNvPr id="22" name="标题 1"/>
          <p:cNvSpPr txBox="1"/>
          <p:nvPr>
            <p:custDataLst>
              <p:tags r:id="rId20"/>
            </p:custDataLst>
          </p:nvPr>
        </p:nvSpPr>
        <p:spPr>
          <a:xfrm>
            <a:off x="6217555" y="1702090"/>
            <a:ext cx="1115135" cy="1236830"/>
          </a:xfrm>
          <a:custGeom>
            <a:avLst/>
            <a:gdLst>
              <a:gd name="connsiteX0" fmla="*/ 0 w 1115135"/>
              <a:gd name="connsiteY0" fmla="*/ 0 h 1236830"/>
              <a:gd name="connsiteX1" fmla="*/ 945650 w 1115135"/>
              <a:gd name="connsiteY1" fmla="*/ 0 h 1236830"/>
              <a:gd name="connsiteX2" fmla="*/ 1115135 w 1115135"/>
              <a:gd name="connsiteY2" fmla="*/ 169485 h 1236830"/>
              <a:gd name="connsiteX3" fmla="*/ 1115135 w 1115135"/>
              <a:gd name="connsiteY3" fmla="*/ 1236830 h 1236830"/>
            </a:gdLst>
            <a:ahLst/>
            <a:cxnLst/>
            <a:rect l="l" t="t" r="r" b="b"/>
            <a:pathLst>
              <a:path w="1115135" h="1236830">
                <a:moveTo>
                  <a:pt x="0" y="0"/>
                </a:moveTo>
                <a:lnTo>
                  <a:pt x="945650" y="0"/>
                </a:lnTo>
                <a:cubicBezTo>
                  <a:pt x="1039254" y="0"/>
                  <a:pt x="1115135" y="75881"/>
                  <a:pt x="1115135" y="169485"/>
                </a:cubicBezTo>
                <a:lnTo>
                  <a:pt x="1115135" y="1236830"/>
                </a:lnTo>
                <a:close/>
              </a:path>
            </a:pathLst>
          </a:custGeom>
          <a:solidFill>
            <a:schemeClr val="bg1">
              <a:alpha val="17000"/>
            </a:schemeClr>
          </a:solidFill>
          <a:ln w="12700" cap="sq">
            <a:noFill/>
            <a:miter/>
          </a:ln>
        </p:spPr>
        <p:txBody>
          <a:bodyPr vert="horz" wrap="square" lIns="91440" tIns="45720" rIns="91440" bIns="45720" rtlCol="0" anchor="ctr"/>
          <a:lstStyle/>
          <a:p>
            <a:pPr algn="ctr">
              <a:lnSpc>
                <a:spcPct val="110000"/>
              </a:lnSpc>
            </a:pPr>
            <a:endParaRPr kumimoji="1" lang="zh-CN" altLang="en-US"/>
          </a:p>
        </p:txBody>
      </p:sp>
      <p:sp>
        <p:nvSpPr>
          <p:cNvPr id="23" name="标题 1"/>
          <p:cNvSpPr txBox="1"/>
          <p:nvPr>
            <p:custDataLst>
              <p:tags r:id="rId21"/>
            </p:custDataLst>
          </p:nvPr>
        </p:nvSpPr>
        <p:spPr>
          <a:xfrm>
            <a:off x="2969943" y="1702090"/>
            <a:ext cx="1115135" cy="1236830"/>
          </a:xfrm>
          <a:custGeom>
            <a:avLst/>
            <a:gdLst>
              <a:gd name="connsiteX0" fmla="*/ 0 w 1115135"/>
              <a:gd name="connsiteY0" fmla="*/ 0 h 1236830"/>
              <a:gd name="connsiteX1" fmla="*/ 945650 w 1115135"/>
              <a:gd name="connsiteY1" fmla="*/ 0 h 1236830"/>
              <a:gd name="connsiteX2" fmla="*/ 1115135 w 1115135"/>
              <a:gd name="connsiteY2" fmla="*/ 169485 h 1236830"/>
              <a:gd name="connsiteX3" fmla="*/ 1115135 w 1115135"/>
              <a:gd name="connsiteY3" fmla="*/ 1236830 h 1236830"/>
            </a:gdLst>
            <a:ahLst/>
            <a:cxnLst/>
            <a:rect l="l" t="t" r="r" b="b"/>
            <a:pathLst>
              <a:path w="1115135" h="1236830">
                <a:moveTo>
                  <a:pt x="0" y="0"/>
                </a:moveTo>
                <a:lnTo>
                  <a:pt x="945650" y="0"/>
                </a:lnTo>
                <a:cubicBezTo>
                  <a:pt x="1039254" y="0"/>
                  <a:pt x="1115135" y="75881"/>
                  <a:pt x="1115135" y="169485"/>
                </a:cubicBezTo>
                <a:lnTo>
                  <a:pt x="1115135" y="1236830"/>
                </a:lnTo>
                <a:close/>
              </a:path>
            </a:pathLst>
          </a:custGeom>
          <a:solidFill>
            <a:schemeClr val="bg1">
              <a:alpha val="17000"/>
            </a:schemeClr>
          </a:solidFill>
          <a:ln w="12700" cap="sq">
            <a:noFill/>
            <a:miter/>
          </a:ln>
        </p:spPr>
        <p:txBody>
          <a:bodyPr vert="horz" wrap="square" lIns="91440" tIns="45720" rIns="91440" bIns="45720" rtlCol="0" anchor="ctr"/>
          <a:lstStyle/>
          <a:p>
            <a:pPr algn="ctr">
              <a:lnSpc>
                <a:spcPct val="110000"/>
              </a:lnSpc>
            </a:pPr>
            <a:endParaRPr kumimoji="1" lang="zh-CN" altLang="en-US"/>
          </a:p>
        </p:txBody>
      </p:sp>
      <p:sp>
        <p:nvSpPr>
          <p:cNvPr id="24" name="标题 1"/>
          <p:cNvSpPr txBox="1"/>
          <p:nvPr/>
        </p:nvSpPr>
        <p:spPr>
          <a:xfrm>
            <a:off x="278800" y="246413"/>
            <a:ext cx="9379603" cy="720000"/>
          </a:xfrm>
          <a:prstGeom prst="rect">
            <a:avLst/>
          </a:prstGeom>
          <a:solidFill>
            <a:schemeClr val="bg1"/>
          </a:solidFill>
          <a:ln w="12700" cap="sq">
            <a:noFill/>
            <a:miter/>
          </a:ln>
          <a:effectLst>
            <a:outerShdw blurRad="165100" sx="102000" sy="102000" algn="ctr" rotWithShape="0">
              <a:srgbClr val="000000">
                <a:alpha val="10000"/>
              </a:srgbClr>
            </a:outerShdw>
          </a:effectLst>
        </p:spPr>
        <p:txBody>
          <a:bodyPr vert="horz" wrap="square" lIns="91440" tIns="45720" rIns="91440" bIns="45720" rtlCol="0" anchor="ctr"/>
          <a:lstStyle/>
          <a:p>
            <a:pPr algn="ctr">
              <a:lnSpc>
                <a:spcPct val="110000"/>
              </a:lnSpc>
            </a:pPr>
            <a:endParaRPr kumimoji="1" lang="zh-CN" altLang="en-US"/>
          </a:p>
        </p:txBody>
      </p:sp>
      <p:sp>
        <p:nvSpPr>
          <p:cNvPr id="25" name="标题 1"/>
          <p:cNvSpPr txBox="1"/>
          <p:nvPr/>
        </p:nvSpPr>
        <p:spPr>
          <a:xfrm>
            <a:off x="561368" y="380389"/>
            <a:ext cx="8060758" cy="461665"/>
          </a:xfrm>
          <a:prstGeom prst="rect">
            <a:avLst/>
          </a:prstGeom>
          <a:noFill/>
          <a:ln cap="sq">
            <a:noFill/>
          </a:ln>
        </p:spPr>
        <p:txBody>
          <a:bodyPr vert="horz" wrap="square" lIns="91440" tIns="45720" rIns="91440" bIns="45720" rtlCol="0" anchor="t"/>
          <a:lstStyle/>
          <a:p>
            <a:pPr algn="l">
              <a:lnSpc>
                <a:spcPct val="110000"/>
              </a:lnSpc>
            </a:pPr>
            <a:r>
              <a:rPr kumimoji="1" lang="en-US" altLang="zh-CN" sz="2400">
                <a:ln w="12700">
                  <a:noFill/>
                </a:ln>
                <a:solidFill>
                  <a:srgbClr val="000000">
                    <a:alpha val="100000"/>
                  </a:srgbClr>
                </a:solidFill>
                <a:latin typeface="Source Han Sans CN Bold" panose="020B0800000000000000" charset="-122"/>
                <a:ea typeface="Source Han Sans CN Bold" panose="020B0800000000000000" charset="-122"/>
                <a:cs typeface="Source Han Sans CN Bold" panose="020B0800000000000000" charset="-122"/>
              </a:rPr>
              <a:t>结算工具</a:t>
            </a:r>
            <a:endParaRPr kumimoji="1" lang="zh-CN" altLang="en-US"/>
          </a:p>
        </p:txBody>
      </p:sp>
      <p:sp>
        <p:nvSpPr>
          <p:cNvPr id="26" name="标题 1"/>
          <p:cNvSpPr txBox="1"/>
          <p:nvPr/>
        </p:nvSpPr>
        <p:spPr>
          <a:xfrm>
            <a:off x="272243" y="225304"/>
            <a:ext cx="257347" cy="517646"/>
          </a:xfrm>
          <a:prstGeom prst="rect">
            <a:avLst/>
          </a:prstGeom>
          <a:solidFill>
            <a:schemeClr val="accent1"/>
          </a:solidFill>
          <a:ln w="12700" cap="sq">
            <a:noFill/>
            <a:miter/>
          </a:ln>
        </p:spPr>
        <p:txBody>
          <a:bodyPr vert="horz" wrap="square" lIns="91440" tIns="45720" rIns="91440" bIns="45720" rtlCol="0" anchor="ctr"/>
          <a:lstStyle/>
          <a:p>
            <a:pPr algn="ctr">
              <a:lnSpc>
                <a:spcPct val="110000"/>
              </a:lnSpc>
            </a:pPr>
            <a:endParaRPr kumimoji="1" lang="zh-CN" altLang="en-US"/>
          </a:p>
        </p:txBody>
      </p:sp>
      <p:sp>
        <p:nvSpPr>
          <p:cNvPr id="27" name="标题 1"/>
          <p:cNvSpPr txBox="1"/>
          <p:nvPr/>
        </p:nvSpPr>
        <p:spPr>
          <a:xfrm>
            <a:off x="272243" y="88785"/>
            <a:ext cx="257347" cy="98499"/>
          </a:xfrm>
          <a:prstGeom prst="rect">
            <a:avLst/>
          </a:prstGeom>
          <a:solidFill>
            <a:schemeClr val="accent1">
              <a:lumMod val="60000"/>
              <a:lumOff val="40000"/>
            </a:schemeClr>
          </a:solidFill>
          <a:ln w="12700" cap="sq">
            <a:noFill/>
            <a:miter/>
          </a:ln>
        </p:spPr>
        <p:txBody>
          <a:bodyPr vert="horz" wrap="square" lIns="91440" tIns="45720" rIns="91440" bIns="45720" rtlCol="0" anchor="ctr"/>
          <a:lstStyle/>
          <a:p>
            <a:pPr algn="ctr">
              <a:lnSpc>
                <a:spcPct val="110000"/>
              </a:lnSpc>
            </a:pPr>
            <a:endParaRPr kumimoji="1" lang="zh-CN" altLang="en-US"/>
          </a:p>
        </p:txBody>
      </p:sp>
      <p:sp>
        <p:nvSpPr>
          <p:cNvPr id="28" name="标题 1"/>
          <p:cNvSpPr txBox="1"/>
          <p:nvPr/>
        </p:nvSpPr>
        <p:spPr>
          <a:xfrm>
            <a:off x="272243" y="0"/>
            <a:ext cx="257347" cy="55028"/>
          </a:xfrm>
          <a:prstGeom prst="rect">
            <a:avLst/>
          </a:prstGeom>
          <a:solidFill>
            <a:schemeClr val="accent1">
              <a:lumMod val="20000"/>
              <a:lumOff val="80000"/>
            </a:schemeClr>
          </a:solidFill>
          <a:ln w="12700" cap="sq">
            <a:noFill/>
            <a:miter/>
          </a:ln>
        </p:spPr>
        <p:txBody>
          <a:bodyPr vert="horz" wrap="square" lIns="91440" tIns="45720" rIns="91440" bIns="45720" rtlCol="0" anchor="ctr"/>
          <a:lstStyle/>
          <a:p>
            <a:pPr algn="ctr">
              <a:lnSpc>
                <a:spcPct val="110000"/>
              </a:lnSpc>
            </a:pPr>
            <a:endParaRPr kumimoji="1" lang="zh-CN" altLang="en-US"/>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标题 1"/>
          <p:cNvSpPr txBox="1"/>
          <p:nvPr/>
        </p:nvSpPr>
        <p:spPr>
          <a:xfrm>
            <a:off x="0" y="0"/>
            <a:ext cx="12180888" cy="6858000"/>
          </a:xfrm>
          <a:prstGeom prst="rect">
            <a:avLst/>
          </a:prstGeom>
          <a:solidFill>
            <a:schemeClr val="bg1"/>
          </a:solidFill>
          <a:ln w="12700" cap="sq">
            <a:noFill/>
            <a:miter/>
          </a:ln>
        </p:spPr>
        <p:txBody>
          <a:bodyPr vert="horz" wrap="square" lIns="91440" tIns="45720" rIns="91440" bIns="45720" rtlCol="0" anchor="ctr"/>
          <a:lstStyle/>
          <a:p>
            <a:pPr algn="ctr">
              <a:lnSpc>
                <a:spcPct val="110000"/>
              </a:lnSpc>
            </a:pPr>
            <a:endParaRPr kumimoji="1" lang="zh-CN" altLang="en-US"/>
          </a:p>
        </p:txBody>
      </p:sp>
      <p:sp>
        <p:nvSpPr>
          <p:cNvPr id="3" name="标题 1"/>
          <p:cNvSpPr txBox="1"/>
          <p:nvPr>
            <p:custDataLst>
              <p:tags r:id="rId1"/>
            </p:custDataLst>
          </p:nvPr>
        </p:nvSpPr>
        <p:spPr>
          <a:xfrm>
            <a:off x="3906324" y="2349996"/>
            <a:ext cx="467818" cy="467495"/>
          </a:xfrm>
          <a:prstGeom prst="rightArrow">
            <a:avLst/>
          </a:prstGeom>
          <a:gradFill>
            <a:gsLst>
              <a:gs pos="0">
                <a:schemeClr val="accent1">
                  <a:alpha val="0"/>
                </a:schemeClr>
              </a:gs>
              <a:gs pos="100000">
                <a:schemeClr val="accent1">
                  <a:lumMod val="20000"/>
                  <a:lumOff val="80000"/>
                </a:schemeClr>
              </a:gs>
            </a:gsLst>
            <a:lin ang="0" scaled="0"/>
          </a:gradFill>
          <a:ln cap="sq">
            <a:noFill/>
            <a:prstDash val="solid"/>
            <a:miter/>
          </a:ln>
        </p:spPr>
        <p:txBody>
          <a:bodyPr vert="horz" wrap="square" lIns="91440" tIns="45720" rIns="91440" bIns="45720" rtlCol="0" anchor="ctr"/>
          <a:lstStyle/>
          <a:p>
            <a:pPr algn="ctr">
              <a:lnSpc>
                <a:spcPct val="110000"/>
              </a:lnSpc>
            </a:pPr>
            <a:endParaRPr kumimoji="1" lang="zh-CN" altLang="en-US"/>
          </a:p>
        </p:txBody>
      </p:sp>
      <p:sp>
        <p:nvSpPr>
          <p:cNvPr id="4" name="标题 1"/>
          <p:cNvSpPr txBox="1"/>
          <p:nvPr>
            <p:custDataLst>
              <p:tags r:id="rId2"/>
            </p:custDataLst>
          </p:nvPr>
        </p:nvSpPr>
        <p:spPr>
          <a:xfrm>
            <a:off x="7817858" y="2349996"/>
            <a:ext cx="467818" cy="467495"/>
          </a:xfrm>
          <a:prstGeom prst="rightArrow">
            <a:avLst/>
          </a:prstGeom>
          <a:gradFill>
            <a:gsLst>
              <a:gs pos="0">
                <a:schemeClr val="accent1">
                  <a:alpha val="0"/>
                </a:schemeClr>
              </a:gs>
              <a:gs pos="100000">
                <a:schemeClr val="accent1">
                  <a:lumMod val="20000"/>
                  <a:lumOff val="80000"/>
                </a:schemeClr>
              </a:gs>
            </a:gsLst>
            <a:lin ang="0" scaled="0"/>
          </a:gradFill>
          <a:ln cap="sq">
            <a:noFill/>
            <a:prstDash val="solid"/>
            <a:miter/>
          </a:ln>
        </p:spPr>
        <p:txBody>
          <a:bodyPr vert="horz" wrap="square" lIns="91440" tIns="45720" rIns="91440" bIns="45720" rtlCol="0" anchor="ctr"/>
          <a:lstStyle/>
          <a:p>
            <a:pPr algn="ctr">
              <a:lnSpc>
                <a:spcPct val="110000"/>
              </a:lnSpc>
            </a:pPr>
            <a:endParaRPr kumimoji="1" lang="zh-CN" altLang="en-US"/>
          </a:p>
        </p:txBody>
      </p:sp>
      <p:sp>
        <p:nvSpPr>
          <p:cNvPr id="5" name="标题 1"/>
          <p:cNvSpPr txBox="1"/>
          <p:nvPr>
            <p:custDataLst>
              <p:tags r:id="rId3"/>
            </p:custDataLst>
          </p:nvPr>
        </p:nvSpPr>
        <p:spPr>
          <a:xfrm>
            <a:off x="8496239" y="1665714"/>
            <a:ext cx="3022590" cy="3807986"/>
          </a:xfrm>
          <a:prstGeom prst="round2DiagRect">
            <a:avLst/>
          </a:prstGeom>
          <a:solidFill>
            <a:schemeClr val="bg1"/>
          </a:solidFill>
          <a:ln w="12700" cap="sq">
            <a:solidFill>
              <a:schemeClr val="accent1"/>
            </a:solidFill>
          </a:ln>
          <a:effectLst/>
        </p:spPr>
        <p:txBody>
          <a:bodyPr vert="horz" wrap="square" lIns="91440" tIns="45720" rIns="91440" bIns="45720" rtlCol="0" anchor="t"/>
          <a:lstStyle/>
          <a:p>
            <a:pPr algn="l">
              <a:lnSpc>
                <a:spcPct val="110000"/>
              </a:lnSpc>
            </a:pPr>
            <a:endParaRPr kumimoji="1" lang="zh-CN" altLang="en-US"/>
          </a:p>
        </p:txBody>
      </p:sp>
      <p:sp>
        <p:nvSpPr>
          <p:cNvPr id="6" name="标题 1"/>
          <p:cNvSpPr txBox="1"/>
          <p:nvPr>
            <p:custDataLst>
              <p:tags r:id="rId4"/>
            </p:custDataLst>
          </p:nvPr>
        </p:nvSpPr>
        <p:spPr>
          <a:xfrm>
            <a:off x="9802377" y="1901268"/>
            <a:ext cx="410315" cy="426661"/>
          </a:xfrm>
          <a:custGeom>
            <a:avLst/>
            <a:gdLst>
              <a:gd name="connsiteX0" fmla="*/ 337768 w 1372282"/>
              <a:gd name="connsiteY0" fmla="*/ 1315328 h 1426949"/>
              <a:gd name="connsiteX1" fmla="*/ 530173 w 1372282"/>
              <a:gd name="connsiteY1" fmla="*/ 1315328 h 1426949"/>
              <a:gd name="connsiteX2" fmla="*/ 842109 w 1372282"/>
              <a:gd name="connsiteY2" fmla="*/ 1315328 h 1426949"/>
              <a:gd name="connsiteX3" fmla="*/ 1034514 w 1372282"/>
              <a:gd name="connsiteY3" fmla="*/ 1315328 h 1426949"/>
              <a:gd name="connsiteX4" fmla="*/ 1090325 w 1372282"/>
              <a:gd name="connsiteY4" fmla="*/ 1371139 h 1426949"/>
              <a:gd name="connsiteX5" fmla="*/ 1034514 w 1372282"/>
              <a:gd name="connsiteY5" fmla="*/ 1426949 h 1426949"/>
              <a:gd name="connsiteX6" fmla="*/ 842109 w 1372282"/>
              <a:gd name="connsiteY6" fmla="*/ 1426949 h 1426949"/>
              <a:gd name="connsiteX7" fmla="*/ 530173 w 1372282"/>
              <a:gd name="connsiteY7" fmla="*/ 1426949 h 1426949"/>
              <a:gd name="connsiteX8" fmla="*/ 337768 w 1372282"/>
              <a:gd name="connsiteY8" fmla="*/ 1426949 h 1426949"/>
              <a:gd name="connsiteX9" fmla="*/ 281957 w 1372282"/>
              <a:gd name="connsiteY9" fmla="*/ 1371139 h 1426949"/>
              <a:gd name="connsiteX10" fmla="*/ 337768 w 1372282"/>
              <a:gd name="connsiteY10" fmla="*/ 1315328 h 1426949"/>
              <a:gd name="connsiteX11" fmla="*/ 686154 w 1372282"/>
              <a:gd name="connsiteY11" fmla="*/ 111621 h 1426949"/>
              <a:gd name="connsiteX12" fmla="*/ 237624 w 1372282"/>
              <a:gd name="connsiteY12" fmla="*/ 560152 h 1426949"/>
              <a:gd name="connsiteX13" fmla="*/ 237624 w 1372282"/>
              <a:gd name="connsiteY13" fmla="*/ 985614 h 1426949"/>
              <a:gd name="connsiteX14" fmla="*/ 229252 w 1372282"/>
              <a:gd name="connsiteY14" fmla="*/ 1014822 h 1426949"/>
              <a:gd name="connsiteX15" fmla="*/ 155768 w 1372282"/>
              <a:gd name="connsiteY15" fmla="*/ 1134814 h 1426949"/>
              <a:gd name="connsiteX16" fmla="*/ 1214680 w 1372282"/>
              <a:gd name="connsiteY16" fmla="*/ 1134814 h 1426949"/>
              <a:gd name="connsiteX17" fmla="*/ 1143429 w 1372282"/>
              <a:gd name="connsiteY17" fmla="*/ 1023565 h 1426949"/>
              <a:gd name="connsiteX18" fmla="*/ 1134685 w 1372282"/>
              <a:gd name="connsiteY18" fmla="*/ 993428 h 1426949"/>
              <a:gd name="connsiteX19" fmla="*/ 1134685 w 1372282"/>
              <a:gd name="connsiteY19" fmla="*/ 560152 h 1426949"/>
              <a:gd name="connsiteX20" fmla="*/ 686154 w 1372282"/>
              <a:gd name="connsiteY20" fmla="*/ 111621 h 1426949"/>
              <a:gd name="connsiteX21" fmla="*/ 686154 w 1372282"/>
              <a:gd name="connsiteY21" fmla="*/ 0 h 1426949"/>
              <a:gd name="connsiteX22" fmla="*/ 903815 w 1372282"/>
              <a:gd name="connsiteY22" fmla="*/ 44276 h 1426949"/>
              <a:gd name="connsiteX23" fmla="*/ 1081851 w 1372282"/>
              <a:gd name="connsiteY23" fmla="*/ 164455 h 1426949"/>
              <a:gd name="connsiteX24" fmla="*/ 1202030 w 1372282"/>
              <a:gd name="connsiteY24" fmla="*/ 342491 h 1426949"/>
              <a:gd name="connsiteX25" fmla="*/ 1246306 w 1372282"/>
              <a:gd name="connsiteY25" fmla="*/ 560152 h 1426949"/>
              <a:gd name="connsiteX26" fmla="*/ 1246306 w 1372282"/>
              <a:gd name="connsiteY26" fmla="*/ 977243 h 1426949"/>
              <a:gd name="connsiteX27" fmla="*/ 1363508 w 1372282"/>
              <a:gd name="connsiteY27" fmla="*/ 1160487 h 1426949"/>
              <a:gd name="connsiteX28" fmla="*/ 1365369 w 1372282"/>
              <a:gd name="connsiteY28" fmla="*/ 1217414 h 1426949"/>
              <a:gd name="connsiteX29" fmla="*/ 1316628 w 1372282"/>
              <a:gd name="connsiteY29" fmla="*/ 1246436 h 1426949"/>
              <a:gd name="connsiteX30" fmla="*/ 55867 w 1372282"/>
              <a:gd name="connsiteY30" fmla="*/ 1246436 h 1426949"/>
              <a:gd name="connsiteX31" fmla="*/ 7126 w 1372282"/>
              <a:gd name="connsiteY31" fmla="*/ 1217786 h 1426949"/>
              <a:gd name="connsiteX32" fmla="*/ 8242 w 1372282"/>
              <a:gd name="connsiteY32" fmla="*/ 1161232 h 1426949"/>
              <a:gd name="connsiteX33" fmla="*/ 126002 w 1372282"/>
              <a:gd name="connsiteY33" fmla="*/ 969801 h 1426949"/>
              <a:gd name="connsiteX34" fmla="*/ 126002 w 1372282"/>
              <a:gd name="connsiteY34" fmla="*/ 560152 h 1426949"/>
              <a:gd name="connsiteX35" fmla="*/ 170279 w 1372282"/>
              <a:gd name="connsiteY35" fmla="*/ 342491 h 1426949"/>
              <a:gd name="connsiteX36" fmla="*/ 290458 w 1372282"/>
              <a:gd name="connsiteY36" fmla="*/ 164455 h 1426949"/>
              <a:gd name="connsiteX37" fmla="*/ 468493 w 1372282"/>
              <a:gd name="connsiteY37" fmla="*/ 44276 h 1426949"/>
              <a:gd name="connsiteX38" fmla="*/ 686154 w 1372282"/>
              <a:gd name="connsiteY38" fmla="*/ 0 h 1426949"/>
            </a:gdLst>
            <a:ahLst/>
            <a:cxnLst/>
            <a:rect l="l" t="t" r="r" b="b"/>
            <a:pathLst>
              <a:path w="1372282" h="1426949">
                <a:moveTo>
                  <a:pt x="337768" y="1315328"/>
                </a:moveTo>
                <a:lnTo>
                  <a:pt x="530173" y="1315328"/>
                </a:lnTo>
                <a:lnTo>
                  <a:pt x="842109" y="1315328"/>
                </a:lnTo>
                <a:lnTo>
                  <a:pt x="1034514" y="1315328"/>
                </a:lnTo>
                <a:cubicBezTo>
                  <a:pt x="1065396" y="1315328"/>
                  <a:pt x="1090325" y="1340257"/>
                  <a:pt x="1090325" y="1371139"/>
                </a:cubicBezTo>
                <a:cubicBezTo>
                  <a:pt x="1090325" y="1402021"/>
                  <a:pt x="1065210" y="1426949"/>
                  <a:pt x="1034514" y="1426949"/>
                </a:cubicBezTo>
                <a:lnTo>
                  <a:pt x="842109" y="1426949"/>
                </a:lnTo>
                <a:lnTo>
                  <a:pt x="530173" y="1426949"/>
                </a:lnTo>
                <a:lnTo>
                  <a:pt x="337768" y="1426949"/>
                </a:lnTo>
                <a:cubicBezTo>
                  <a:pt x="306886" y="1426949"/>
                  <a:pt x="281957" y="1402021"/>
                  <a:pt x="281957" y="1371139"/>
                </a:cubicBezTo>
                <a:cubicBezTo>
                  <a:pt x="281957" y="1340257"/>
                  <a:pt x="306886" y="1315328"/>
                  <a:pt x="337768" y="1315328"/>
                </a:cubicBezTo>
                <a:close/>
                <a:moveTo>
                  <a:pt x="686154" y="111621"/>
                </a:moveTo>
                <a:cubicBezTo>
                  <a:pt x="438914" y="111621"/>
                  <a:pt x="237624" y="312725"/>
                  <a:pt x="237624" y="560152"/>
                </a:cubicBezTo>
                <a:lnTo>
                  <a:pt x="237624" y="985614"/>
                </a:lnTo>
                <a:cubicBezTo>
                  <a:pt x="237624" y="996032"/>
                  <a:pt x="234833" y="1006078"/>
                  <a:pt x="229252" y="1014822"/>
                </a:cubicBezTo>
                <a:lnTo>
                  <a:pt x="155768" y="1134814"/>
                </a:lnTo>
                <a:lnTo>
                  <a:pt x="1214680" y="1134814"/>
                </a:lnTo>
                <a:lnTo>
                  <a:pt x="1143429" y="1023565"/>
                </a:lnTo>
                <a:cubicBezTo>
                  <a:pt x="1137662" y="1014636"/>
                  <a:pt x="1134685" y="1004218"/>
                  <a:pt x="1134685" y="993428"/>
                </a:cubicBezTo>
                <a:lnTo>
                  <a:pt x="1134685" y="560152"/>
                </a:lnTo>
                <a:cubicBezTo>
                  <a:pt x="1134685" y="312911"/>
                  <a:pt x="933581" y="111621"/>
                  <a:pt x="686154" y="111621"/>
                </a:cubicBezTo>
                <a:close/>
                <a:moveTo>
                  <a:pt x="686154" y="0"/>
                </a:moveTo>
                <a:cubicBezTo>
                  <a:pt x="761499" y="0"/>
                  <a:pt x="834610" y="14883"/>
                  <a:pt x="903815" y="44276"/>
                </a:cubicBezTo>
                <a:cubicBezTo>
                  <a:pt x="970416" y="72554"/>
                  <a:pt x="1030319" y="113109"/>
                  <a:pt x="1081851" y="164455"/>
                </a:cubicBezTo>
                <a:cubicBezTo>
                  <a:pt x="1133383" y="215987"/>
                  <a:pt x="1173753" y="275890"/>
                  <a:pt x="1202030" y="342491"/>
                </a:cubicBezTo>
                <a:cubicBezTo>
                  <a:pt x="1231423" y="411510"/>
                  <a:pt x="1246306" y="484808"/>
                  <a:pt x="1246306" y="560152"/>
                </a:cubicBezTo>
                <a:lnTo>
                  <a:pt x="1246306" y="977243"/>
                </a:lnTo>
                <a:lnTo>
                  <a:pt x="1363508" y="1160487"/>
                </a:lnTo>
                <a:cubicBezTo>
                  <a:pt x="1374484" y="1177603"/>
                  <a:pt x="1375229" y="1199555"/>
                  <a:pt x="1365369" y="1217414"/>
                </a:cubicBezTo>
                <a:cubicBezTo>
                  <a:pt x="1355695" y="1235273"/>
                  <a:pt x="1336905" y="1246436"/>
                  <a:pt x="1316628" y="1246436"/>
                </a:cubicBezTo>
                <a:lnTo>
                  <a:pt x="55867" y="1246436"/>
                </a:lnTo>
                <a:cubicBezTo>
                  <a:pt x="35589" y="1246436"/>
                  <a:pt x="16986" y="1235460"/>
                  <a:pt x="7126" y="1217786"/>
                </a:cubicBezTo>
                <a:cubicBezTo>
                  <a:pt x="-2734" y="1200113"/>
                  <a:pt x="-2362" y="1178533"/>
                  <a:pt x="8242" y="1161232"/>
                </a:cubicBezTo>
                <a:lnTo>
                  <a:pt x="126002" y="969801"/>
                </a:lnTo>
                <a:lnTo>
                  <a:pt x="126002" y="560152"/>
                </a:lnTo>
                <a:cubicBezTo>
                  <a:pt x="126002" y="484808"/>
                  <a:pt x="140885" y="411696"/>
                  <a:pt x="170279" y="342491"/>
                </a:cubicBezTo>
                <a:cubicBezTo>
                  <a:pt x="198556" y="275890"/>
                  <a:pt x="239112" y="215987"/>
                  <a:pt x="290458" y="164455"/>
                </a:cubicBezTo>
                <a:cubicBezTo>
                  <a:pt x="341803" y="112923"/>
                  <a:pt x="401893" y="72554"/>
                  <a:pt x="468493" y="44276"/>
                </a:cubicBezTo>
                <a:cubicBezTo>
                  <a:pt x="537512" y="14883"/>
                  <a:pt x="610810" y="0"/>
                  <a:pt x="686154" y="0"/>
                </a:cubicBezTo>
                <a:close/>
              </a:path>
            </a:pathLst>
          </a:custGeom>
          <a:solidFill>
            <a:schemeClr val="accent1"/>
          </a:solidFill>
          <a:ln cap="flat">
            <a:noFill/>
            <a:prstDash val="solid"/>
            <a:miter/>
          </a:ln>
        </p:spPr>
        <p:txBody>
          <a:bodyPr vert="horz" wrap="square" lIns="91440" tIns="45720" rIns="91440" bIns="45720" rtlCol="0" anchor="ctr"/>
          <a:lstStyle/>
          <a:p>
            <a:pPr algn="l">
              <a:lnSpc>
                <a:spcPct val="110000"/>
              </a:lnSpc>
            </a:pPr>
            <a:endParaRPr kumimoji="1" lang="zh-CN" altLang="en-US"/>
          </a:p>
        </p:txBody>
      </p:sp>
      <p:sp>
        <p:nvSpPr>
          <p:cNvPr id="7" name="标题 1"/>
          <p:cNvSpPr txBox="1"/>
          <p:nvPr>
            <p:custDataLst>
              <p:tags r:id="rId5"/>
            </p:custDataLst>
          </p:nvPr>
        </p:nvSpPr>
        <p:spPr>
          <a:xfrm>
            <a:off x="8664964" y="2463800"/>
            <a:ext cx="2685140" cy="520990"/>
          </a:xfrm>
          <a:prstGeom prst="rect">
            <a:avLst/>
          </a:prstGeom>
          <a:noFill/>
          <a:ln>
            <a:noFill/>
          </a:ln>
        </p:spPr>
        <p:txBody>
          <a:bodyPr vert="horz" wrap="square" lIns="0" tIns="0" rIns="0" bIns="0" rtlCol="0" anchor="ctr"/>
          <a:lstStyle/>
          <a:p>
            <a:pPr algn="ctr">
              <a:lnSpc>
                <a:spcPct val="120000"/>
              </a:lnSpc>
            </a:pPr>
            <a:r>
              <a:rPr kumimoji="1" lang="en-US" altLang="zh-CN" sz="1600">
                <a:ln w="12700">
                  <a:noFill/>
                </a:ln>
                <a:solidFill>
                  <a:srgbClr val="262626">
                    <a:alpha val="100000"/>
                  </a:srgbClr>
                </a:solidFill>
                <a:latin typeface="Source Han Sans CN Bold" panose="020B0800000000000000" charset="-122"/>
                <a:ea typeface="Source Han Sans CN Bold" panose="020B0800000000000000" charset="-122"/>
                <a:cs typeface="Source Han Sans CN Bold" panose="020B0800000000000000" charset="-122"/>
              </a:rPr>
              <a:t>结算风险防范</a:t>
            </a:r>
            <a:endParaRPr kumimoji="1" lang="zh-CN" altLang="en-US"/>
          </a:p>
        </p:txBody>
      </p:sp>
      <p:sp>
        <p:nvSpPr>
          <p:cNvPr id="8" name="标题 1"/>
          <p:cNvSpPr txBox="1"/>
          <p:nvPr>
            <p:custDataLst>
              <p:tags r:id="rId6"/>
            </p:custDataLst>
          </p:nvPr>
        </p:nvSpPr>
        <p:spPr>
          <a:xfrm>
            <a:off x="8664964" y="3048290"/>
            <a:ext cx="2685140" cy="2349210"/>
          </a:xfrm>
          <a:prstGeom prst="rect">
            <a:avLst/>
          </a:prstGeom>
          <a:noFill/>
          <a:ln>
            <a:noFill/>
          </a:ln>
        </p:spPr>
        <p:txBody>
          <a:bodyPr vert="horz" wrap="square" lIns="0" tIns="0" rIns="0" bIns="0" rtlCol="0" anchor="t"/>
          <a:lstStyle/>
          <a:p>
            <a:pPr algn="l">
              <a:lnSpc>
                <a:spcPct val="150000"/>
              </a:lnSpc>
            </a:pPr>
            <a:r>
              <a:rPr kumimoji="1" lang="en-US" altLang="zh-CN" sz="1400">
                <a:ln w="12700">
                  <a:noFill/>
                </a:ln>
                <a:solidFill>
                  <a:srgbClr val="262626">
                    <a:alpha val="100000"/>
                  </a:srgbClr>
                </a:solidFill>
                <a:latin typeface="Source Han Sans" panose="020B0400000000000000" charset="-122"/>
                <a:ea typeface="Source Han Sans" panose="020B0400000000000000" charset="-122"/>
                <a:cs typeface="Source Han Sans" panose="020B0400000000000000" charset="-122"/>
              </a:rPr>
              <a:t>结算风险防范措施包括选择合适的结算方式、加强信用评估、购买保险等。</a:t>
            </a:r>
            <a:endParaRPr kumimoji="1" lang="zh-CN" altLang="en-US"/>
          </a:p>
        </p:txBody>
      </p:sp>
      <p:sp>
        <p:nvSpPr>
          <p:cNvPr id="9" name="标题 1"/>
          <p:cNvSpPr txBox="1"/>
          <p:nvPr>
            <p:custDataLst>
              <p:tags r:id="rId7"/>
            </p:custDataLst>
          </p:nvPr>
        </p:nvSpPr>
        <p:spPr>
          <a:xfrm>
            <a:off x="673171" y="1665714"/>
            <a:ext cx="3022590" cy="3807986"/>
          </a:xfrm>
          <a:prstGeom prst="round2DiagRect">
            <a:avLst/>
          </a:prstGeom>
          <a:solidFill>
            <a:schemeClr val="bg1"/>
          </a:solidFill>
          <a:ln w="12700" cap="sq">
            <a:solidFill>
              <a:schemeClr val="accent1"/>
            </a:solidFill>
          </a:ln>
          <a:effectLst/>
        </p:spPr>
        <p:txBody>
          <a:bodyPr vert="horz" wrap="square" lIns="91440" tIns="45720" rIns="91440" bIns="45720" rtlCol="0" anchor="t"/>
          <a:lstStyle/>
          <a:p>
            <a:pPr algn="l">
              <a:lnSpc>
                <a:spcPct val="110000"/>
              </a:lnSpc>
            </a:pPr>
            <a:endParaRPr kumimoji="1" lang="zh-CN" altLang="en-US"/>
          </a:p>
        </p:txBody>
      </p:sp>
      <p:sp>
        <p:nvSpPr>
          <p:cNvPr id="10" name="标题 1"/>
          <p:cNvSpPr txBox="1"/>
          <p:nvPr>
            <p:custDataLst>
              <p:tags r:id="rId8"/>
            </p:custDataLst>
          </p:nvPr>
        </p:nvSpPr>
        <p:spPr>
          <a:xfrm>
            <a:off x="1971166" y="1901268"/>
            <a:ext cx="426598" cy="426661"/>
          </a:xfrm>
          <a:custGeom>
            <a:avLst/>
            <a:gdLst>
              <a:gd name="connsiteX0" fmla="*/ 669168 w 1599855"/>
              <a:gd name="connsiteY0" fmla="*/ 111621 h 1600088"/>
              <a:gd name="connsiteX1" fmla="*/ 886086 w 1599855"/>
              <a:gd name="connsiteY1" fmla="*/ 155339 h 1600088"/>
              <a:gd name="connsiteX2" fmla="*/ 1063377 w 1599855"/>
              <a:gd name="connsiteY2" fmla="*/ 274960 h 1600088"/>
              <a:gd name="connsiteX3" fmla="*/ 1182998 w 1599855"/>
              <a:gd name="connsiteY3" fmla="*/ 452251 h 1600088"/>
              <a:gd name="connsiteX4" fmla="*/ 1226716 w 1599855"/>
              <a:gd name="connsiteY4" fmla="*/ 669168 h 1600088"/>
              <a:gd name="connsiteX5" fmla="*/ 1182998 w 1599855"/>
              <a:gd name="connsiteY5" fmla="*/ 886085 h 1600088"/>
              <a:gd name="connsiteX6" fmla="*/ 1063377 w 1599855"/>
              <a:gd name="connsiteY6" fmla="*/ 1063377 h 1600088"/>
              <a:gd name="connsiteX7" fmla="*/ 886086 w 1599855"/>
              <a:gd name="connsiteY7" fmla="*/ 1182998 h 1600088"/>
              <a:gd name="connsiteX8" fmla="*/ 669168 w 1599855"/>
              <a:gd name="connsiteY8" fmla="*/ 1226716 h 1600088"/>
              <a:gd name="connsiteX9" fmla="*/ 452251 w 1599855"/>
              <a:gd name="connsiteY9" fmla="*/ 1182998 h 1600088"/>
              <a:gd name="connsiteX10" fmla="*/ 274960 w 1599855"/>
              <a:gd name="connsiteY10" fmla="*/ 1063377 h 1600088"/>
              <a:gd name="connsiteX11" fmla="*/ 155339 w 1599855"/>
              <a:gd name="connsiteY11" fmla="*/ 886085 h 1600088"/>
              <a:gd name="connsiteX12" fmla="*/ 111621 w 1599855"/>
              <a:gd name="connsiteY12" fmla="*/ 669168 h 1600088"/>
              <a:gd name="connsiteX13" fmla="*/ 155339 w 1599855"/>
              <a:gd name="connsiteY13" fmla="*/ 452251 h 1600088"/>
              <a:gd name="connsiteX14" fmla="*/ 274960 w 1599855"/>
              <a:gd name="connsiteY14" fmla="*/ 274960 h 1600088"/>
              <a:gd name="connsiteX15" fmla="*/ 452251 w 1599855"/>
              <a:gd name="connsiteY15" fmla="*/ 155339 h 1600088"/>
              <a:gd name="connsiteX16" fmla="*/ 669168 w 1599855"/>
              <a:gd name="connsiteY16" fmla="*/ 111621 h 1600088"/>
              <a:gd name="connsiteX17" fmla="*/ 669168 w 1599855"/>
              <a:gd name="connsiteY17" fmla="*/ 0 h 1600088"/>
              <a:gd name="connsiteX18" fmla="*/ 0 w 1599855"/>
              <a:gd name="connsiteY18" fmla="*/ 669168 h 1600088"/>
              <a:gd name="connsiteX19" fmla="*/ 669168 w 1599855"/>
              <a:gd name="connsiteY19" fmla="*/ 1338337 h 1600088"/>
              <a:gd name="connsiteX20" fmla="*/ 1338337 w 1599855"/>
              <a:gd name="connsiteY20" fmla="*/ 669168 h 1600088"/>
              <a:gd name="connsiteX21" fmla="*/ 669168 w 1599855"/>
              <a:gd name="connsiteY21" fmla="*/ 0 h 1600088"/>
              <a:gd name="connsiteX22" fmla="*/ 1544278 w 1599855"/>
              <a:gd name="connsiteY22" fmla="*/ 1600088 h 1600088"/>
              <a:gd name="connsiteX23" fmla="*/ 1504838 w 1599855"/>
              <a:gd name="connsiteY23" fmla="*/ 1583717 h 1600088"/>
              <a:gd name="connsiteX24" fmla="*/ 1247366 w 1599855"/>
              <a:gd name="connsiteY24" fmla="*/ 1326431 h 1600088"/>
              <a:gd name="connsiteX25" fmla="*/ 1247366 w 1599855"/>
              <a:gd name="connsiteY25" fmla="*/ 1247552 h 1600088"/>
              <a:gd name="connsiteX26" fmla="*/ 1326245 w 1599855"/>
              <a:gd name="connsiteY26" fmla="*/ 1247552 h 1600088"/>
              <a:gd name="connsiteX27" fmla="*/ 1583531 w 1599855"/>
              <a:gd name="connsiteY27" fmla="*/ 1504838 h 1600088"/>
              <a:gd name="connsiteX28" fmla="*/ 1583531 w 1599855"/>
              <a:gd name="connsiteY28" fmla="*/ 1583717 h 1600088"/>
              <a:gd name="connsiteX29" fmla="*/ 1544278 w 1599855"/>
              <a:gd name="connsiteY29" fmla="*/ 1600088 h 1600088"/>
            </a:gdLst>
            <a:ahLst/>
            <a:cxnLst/>
            <a:rect l="l" t="t" r="r" b="b"/>
            <a:pathLst>
              <a:path w="1599855" h="1600088">
                <a:moveTo>
                  <a:pt x="669168" y="111621"/>
                </a:moveTo>
                <a:cubicBezTo>
                  <a:pt x="744513" y="111621"/>
                  <a:pt x="817438" y="126318"/>
                  <a:pt x="886086" y="155339"/>
                </a:cubicBezTo>
                <a:cubicBezTo>
                  <a:pt x="952500" y="183431"/>
                  <a:pt x="1012031" y="223614"/>
                  <a:pt x="1063377" y="274960"/>
                </a:cubicBezTo>
                <a:cubicBezTo>
                  <a:pt x="1114537" y="326120"/>
                  <a:pt x="1154906" y="385837"/>
                  <a:pt x="1182998" y="452251"/>
                </a:cubicBezTo>
                <a:cubicBezTo>
                  <a:pt x="1212019" y="520898"/>
                  <a:pt x="1226716" y="594010"/>
                  <a:pt x="1226716" y="669168"/>
                </a:cubicBezTo>
                <a:cubicBezTo>
                  <a:pt x="1226716" y="744327"/>
                  <a:pt x="1212019" y="817438"/>
                  <a:pt x="1182998" y="886085"/>
                </a:cubicBezTo>
                <a:cubicBezTo>
                  <a:pt x="1154906" y="952500"/>
                  <a:pt x="1114723" y="1012031"/>
                  <a:pt x="1063377" y="1063377"/>
                </a:cubicBezTo>
                <a:cubicBezTo>
                  <a:pt x="1012217" y="1114537"/>
                  <a:pt x="952500" y="1154906"/>
                  <a:pt x="886086" y="1182998"/>
                </a:cubicBezTo>
                <a:cubicBezTo>
                  <a:pt x="817438" y="1212019"/>
                  <a:pt x="744327" y="1226716"/>
                  <a:pt x="669168" y="1226716"/>
                </a:cubicBezTo>
                <a:cubicBezTo>
                  <a:pt x="594010" y="1226716"/>
                  <a:pt x="520898" y="1212019"/>
                  <a:pt x="452251" y="1182998"/>
                </a:cubicBezTo>
                <a:cubicBezTo>
                  <a:pt x="385837" y="1154906"/>
                  <a:pt x="326306" y="1114723"/>
                  <a:pt x="274960" y="1063377"/>
                </a:cubicBezTo>
                <a:cubicBezTo>
                  <a:pt x="223800" y="1012217"/>
                  <a:pt x="183431" y="952500"/>
                  <a:pt x="155339" y="886085"/>
                </a:cubicBezTo>
                <a:cubicBezTo>
                  <a:pt x="126318" y="817438"/>
                  <a:pt x="111621" y="744327"/>
                  <a:pt x="111621" y="669168"/>
                </a:cubicBezTo>
                <a:cubicBezTo>
                  <a:pt x="111621" y="594010"/>
                  <a:pt x="126318" y="520898"/>
                  <a:pt x="155339" y="452251"/>
                </a:cubicBezTo>
                <a:cubicBezTo>
                  <a:pt x="183431" y="385837"/>
                  <a:pt x="223614" y="326306"/>
                  <a:pt x="274960" y="274960"/>
                </a:cubicBezTo>
                <a:cubicBezTo>
                  <a:pt x="326306" y="223614"/>
                  <a:pt x="385837" y="183431"/>
                  <a:pt x="452251" y="155339"/>
                </a:cubicBezTo>
                <a:cubicBezTo>
                  <a:pt x="520898" y="126318"/>
                  <a:pt x="593824" y="111621"/>
                  <a:pt x="669168" y="111621"/>
                </a:cubicBezTo>
                <a:moveTo>
                  <a:pt x="669168" y="0"/>
                </a:moveTo>
                <a:cubicBezTo>
                  <a:pt x="299517" y="0"/>
                  <a:pt x="0" y="299517"/>
                  <a:pt x="0" y="669168"/>
                </a:cubicBezTo>
                <a:cubicBezTo>
                  <a:pt x="0" y="1038820"/>
                  <a:pt x="299517" y="1338337"/>
                  <a:pt x="669168" y="1338337"/>
                </a:cubicBezTo>
                <a:cubicBezTo>
                  <a:pt x="1038820" y="1338337"/>
                  <a:pt x="1338337" y="1038820"/>
                  <a:pt x="1338337" y="669168"/>
                </a:cubicBezTo>
                <a:cubicBezTo>
                  <a:pt x="1338337" y="299703"/>
                  <a:pt x="1038820" y="0"/>
                  <a:pt x="669168" y="0"/>
                </a:cubicBezTo>
                <a:close/>
                <a:moveTo>
                  <a:pt x="1544278" y="1600088"/>
                </a:moveTo>
                <a:cubicBezTo>
                  <a:pt x="1529953" y="1600088"/>
                  <a:pt x="1515628" y="1594693"/>
                  <a:pt x="1504838" y="1583717"/>
                </a:cubicBezTo>
                <a:lnTo>
                  <a:pt x="1247366" y="1326431"/>
                </a:lnTo>
                <a:cubicBezTo>
                  <a:pt x="1225600" y="1304665"/>
                  <a:pt x="1225600" y="1269318"/>
                  <a:pt x="1247366" y="1247552"/>
                </a:cubicBezTo>
                <a:cubicBezTo>
                  <a:pt x="1269132" y="1225786"/>
                  <a:pt x="1304479" y="1225786"/>
                  <a:pt x="1326245" y="1247552"/>
                </a:cubicBezTo>
                <a:lnTo>
                  <a:pt x="1583531" y="1504838"/>
                </a:lnTo>
                <a:cubicBezTo>
                  <a:pt x="1605297" y="1526605"/>
                  <a:pt x="1605297" y="1561951"/>
                  <a:pt x="1583531" y="1583717"/>
                </a:cubicBezTo>
                <a:cubicBezTo>
                  <a:pt x="1572927" y="1594693"/>
                  <a:pt x="1558603" y="1600088"/>
                  <a:pt x="1544278" y="1600088"/>
                </a:cubicBezTo>
                <a:close/>
              </a:path>
            </a:pathLst>
          </a:custGeom>
          <a:solidFill>
            <a:schemeClr val="accent1"/>
          </a:solidFill>
          <a:ln cap="flat">
            <a:noFill/>
            <a:prstDash val="solid"/>
            <a:miter/>
          </a:ln>
        </p:spPr>
        <p:txBody>
          <a:bodyPr vert="horz" wrap="square" lIns="91440" tIns="45720" rIns="91440" bIns="45720" rtlCol="0" anchor="ctr"/>
          <a:lstStyle/>
          <a:p>
            <a:pPr algn="l">
              <a:lnSpc>
                <a:spcPct val="110000"/>
              </a:lnSpc>
            </a:pPr>
            <a:endParaRPr kumimoji="1" lang="zh-CN" altLang="en-US"/>
          </a:p>
        </p:txBody>
      </p:sp>
      <p:sp>
        <p:nvSpPr>
          <p:cNvPr id="11" name="标题 1"/>
          <p:cNvSpPr txBox="1"/>
          <p:nvPr>
            <p:custDataLst>
              <p:tags r:id="rId9"/>
            </p:custDataLst>
          </p:nvPr>
        </p:nvSpPr>
        <p:spPr>
          <a:xfrm>
            <a:off x="841896" y="2463800"/>
            <a:ext cx="2685140" cy="520990"/>
          </a:xfrm>
          <a:prstGeom prst="rect">
            <a:avLst/>
          </a:prstGeom>
          <a:noFill/>
          <a:ln>
            <a:noFill/>
          </a:ln>
        </p:spPr>
        <p:txBody>
          <a:bodyPr vert="horz" wrap="square" lIns="0" tIns="0" rIns="0" bIns="0" rtlCol="0" anchor="ctr"/>
          <a:lstStyle/>
          <a:p>
            <a:pPr algn="ctr">
              <a:lnSpc>
                <a:spcPct val="120000"/>
              </a:lnSpc>
            </a:pPr>
            <a:r>
              <a:rPr kumimoji="1" lang="en-US" altLang="zh-CN" sz="1600">
                <a:ln w="12700">
                  <a:noFill/>
                </a:ln>
                <a:solidFill>
                  <a:srgbClr val="262626">
                    <a:alpha val="100000"/>
                  </a:srgbClr>
                </a:solidFill>
                <a:latin typeface="Source Han Sans CN Bold" panose="020B0800000000000000" charset="-122"/>
                <a:ea typeface="Source Han Sans CN Bold" panose="020B0800000000000000" charset="-122"/>
                <a:cs typeface="Source Han Sans CN Bold" panose="020B0800000000000000" charset="-122"/>
              </a:rPr>
              <a:t>信用风险</a:t>
            </a:r>
            <a:endParaRPr kumimoji="1" lang="zh-CN" altLang="en-US"/>
          </a:p>
        </p:txBody>
      </p:sp>
      <p:sp>
        <p:nvSpPr>
          <p:cNvPr id="12" name="标题 1"/>
          <p:cNvSpPr txBox="1"/>
          <p:nvPr>
            <p:custDataLst>
              <p:tags r:id="rId10"/>
            </p:custDataLst>
          </p:nvPr>
        </p:nvSpPr>
        <p:spPr>
          <a:xfrm>
            <a:off x="841896" y="3048290"/>
            <a:ext cx="2685140" cy="2349210"/>
          </a:xfrm>
          <a:prstGeom prst="rect">
            <a:avLst/>
          </a:prstGeom>
          <a:noFill/>
          <a:ln>
            <a:noFill/>
          </a:ln>
        </p:spPr>
        <p:txBody>
          <a:bodyPr vert="horz" wrap="square" lIns="0" tIns="0" rIns="0" bIns="0" rtlCol="0" anchor="t"/>
          <a:lstStyle/>
          <a:p>
            <a:pPr algn="l">
              <a:lnSpc>
                <a:spcPct val="150000"/>
              </a:lnSpc>
            </a:pPr>
            <a:r>
              <a:rPr kumimoji="1" lang="en-US" altLang="zh-CN" sz="1400">
                <a:ln w="12700">
                  <a:noFill/>
                </a:ln>
                <a:solidFill>
                  <a:srgbClr val="262626">
                    <a:alpha val="100000"/>
                  </a:srgbClr>
                </a:solidFill>
                <a:latin typeface="Source Han Sans" panose="020B0400000000000000" charset="-122"/>
                <a:ea typeface="Source Han Sans" panose="020B0400000000000000" charset="-122"/>
                <a:cs typeface="Source Han Sans" panose="020B0400000000000000" charset="-122"/>
              </a:rPr>
              <a:t>信用风险是指交易对方不履行合同义务的风险，包括买方不付款、卖方不交货等。</a:t>
            </a:r>
            <a:endParaRPr kumimoji="1" lang="zh-CN" altLang="en-US"/>
          </a:p>
        </p:txBody>
      </p:sp>
      <p:sp>
        <p:nvSpPr>
          <p:cNvPr id="13" name="标题 1"/>
          <p:cNvSpPr txBox="1"/>
          <p:nvPr>
            <p:custDataLst>
              <p:tags r:id="rId11"/>
            </p:custDataLst>
          </p:nvPr>
        </p:nvSpPr>
        <p:spPr>
          <a:xfrm>
            <a:off x="4584705" y="1665714"/>
            <a:ext cx="3022590" cy="3807986"/>
          </a:xfrm>
          <a:prstGeom prst="round2DiagRect">
            <a:avLst/>
          </a:prstGeom>
          <a:solidFill>
            <a:schemeClr val="accent1"/>
          </a:solidFill>
          <a:ln cap="sq">
            <a:noFill/>
            <a:prstDash val="solid"/>
            <a:miter/>
          </a:ln>
        </p:spPr>
        <p:txBody>
          <a:bodyPr vert="horz" wrap="square" lIns="91440" tIns="45720" rIns="91440" bIns="45720" rtlCol="0" anchor="ctr"/>
          <a:lstStyle/>
          <a:p>
            <a:pPr algn="ctr">
              <a:lnSpc>
                <a:spcPct val="110000"/>
              </a:lnSpc>
            </a:pPr>
            <a:endParaRPr kumimoji="1" lang="zh-CN" altLang="en-US"/>
          </a:p>
        </p:txBody>
      </p:sp>
      <p:sp>
        <p:nvSpPr>
          <p:cNvPr id="14" name="标题 1"/>
          <p:cNvSpPr txBox="1"/>
          <p:nvPr>
            <p:custDataLst>
              <p:tags r:id="rId12"/>
            </p:custDataLst>
          </p:nvPr>
        </p:nvSpPr>
        <p:spPr>
          <a:xfrm>
            <a:off x="5886479" y="1924644"/>
            <a:ext cx="419041" cy="379909"/>
          </a:xfrm>
          <a:custGeom>
            <a:avLst/>
            <a:gdLst>
              <a:gd name="connsiteX0" fmla="*/ 351048 w 1543905"/>
              <a:gd name="connsiteY0" fmla="*/ 523317 h 1399728"/>
              <a:gd name="connsiteX1" fmla="*/ 351048 w 1543905"/>
              <a:gd name="connsiteY1" fmla="*/ 523317 h 1399728"/>
              <a:gd name="connsiteX2" fmla="*/ 351420 w 1543905"/>
              <a:gd name="connsiteY2" fmla="*/ 523503 h 1399728"/>
              <a:gd name="connsiteX3" fmla="*/ 351420 w 1543905"/>
              <a:gd name="connsiteY3" fmla="*/ 1020031 h 1399728"/>
              <a:gd name="connsiteX4" fmla="*/ 351048 w 1543905"/>
              <a:gd name="connsiteY4" fmla="*/ 1020403 h 1399728"/>
              <a:gd name="connsiteX5" fmla="*/ 163525 w 1543905"/>
              <a:gd name="connsiteY5" fmla="*/ 1020403 h 1399728"/>
              <a:gd name="connsiteX6" fmla="*/ 163153 w 1543905"/>
              <a:gd name="connsiteY6" fmla="*/ 1020031 h 1399728"/>
              <a:gd name="connsiteX7" fmla="*/ 163153 w 1543905"/>
              <a:gd name="connsiteY7" fmla="*/ 523503 h 1399728"/>
              <a:gd name="connsiteX8" fmla="*/ 163153 w 1543905"/>
              <a:gd name="connsiteY8" fmla="*/ 523317 h 1399728"/>
              <a:gd name="connsiteX9" fmla="*/ 163339 w 1543905"/>
              <a:gd name="connsiteY9" fmla="*/ 523131 h 1399728"/>
              <a:gd name="connsiteX10" fmla="*/ 351048 w 1543905"/>
              <a:gd name="connsiteY10" fmla="*/ 523131 h 1399728"/>
              <a:gd name="connsiteX11" fmla="*/ 351048 w 1543905"/>
              <a:gd name="connsiteY11" fmla="*/ 411696 h 1399728"/>
              <a:gd name="connsiteX12" fmla="*/ 163339 w 1543905"/>
              <a:gd name="connsiteY12" fmla="*/ 411696 h 1399728"/>
              <a:gd name="connsiteX13" fmla="*/ 51346 w 1543905"/>
              <a:gd name="connsiteY13" fmla="*/ 523689 h 1399728"/>
              <a:gd name="connsiteX14" fmla="*/ 51346 w 1543905"/>
              <a:gd name="connsiteY14" fmla="*/ 1020217 h 1399728"/>
              <a:gd name="connsiteX15" fmla="*/ 163339 w 1543905"/>
              <a:gd name="connsiteY15" fmla="*/ 1132210 h 1399728"/>
              <a:gd name="connsiteX16" fmla="*/ 351048 w 1543905"/>
              <a:gd name="connsiteY16" fmla="*/ 1132210 h 1399728"/>
              <a:gd name="connsiteX17" fmla="*/ 463042 w 1543905"/>
              <a:gd name="connsiteY17" fmla="*/ 1020217 h 1399728"/>
              <a:gd name="connsiteX18" fmla="*/ 463042 w 1543905"/>
              <a:gd name="connsiteY18" fmla="*/ 523503 h 1399728"/>
              <a:gd name="connsiteX19" fmla="*/ 351048 w 1543905"/>
              <a:gd name="connsiteY19" fmla="*/ 411696 h 1399728"/>
              <a:gd name="connsiteX20" fmla="*/ 865808 w 1543905"/>
              <a:gd name="connsiteY20" fmla="*/ 111621 h 1399728"/>
              <a:gd name="connsiteX21" fmla="*/ 866180 w 1543905"/>
              <a:gd name="connsiteY21" fmla="*/ 111807 h 1399728"/>
              <a:gd name="connsiteX22" fmla="*/ 866180 w 1543905"/>
              <a:gd name="connsiteY22" fmla="*/ 1020031 h 1399728"/>
              <a:gd name="connsiteX23" fmla="*/ 865808 w 1543905"/>
              <a:gd name="connsiteY23" fmla="*/ 1020403 h 1399728"/>
              <a:gd name="connsiteX24" fmla="*/ 678284 w 1543905"/>
              <a:gd name="connsiteY24" fmla="*/ 1020403 h 1399728"/>
              <a:gd name="connsiteX25" fmla="*/ 677912 w 1543905"/>
              <a:gd name="connsiteY25" fmla="*/ 1020031 h 1399728"/>
              <a:gd name="connsiteX26" fmla="*/ 677912 w 1543905"/>
              <a:gd name="connsiteY26" fmla="*/ 111993 h 1399728"/>
              <a:gd name="connsiteX27" fmla="*/ 677912 w 1543905"/>
              <a:gd name="connsiteY27" fmla="*/ 111807 h 1399728"/>
              <a:gd name="connsiteX28" fmla="*/ 678098 w 1543905"/>
              <a:gd name="connsiteY28" fmla="*/ 111621 h 1399728"/>
              <a:gd name="connsiteX29" fmla="*/ 865808 w 1543905"/>
              <a:gd name="connsiteY29" fmla="*/ 111621 h 1399728"/>
              <a:gd name="connsiteX30" fmla="*/ 865808 w 1543905"/>
              <a:gd name="connsiteY30" fmla="*/ 0 h 1399728"/>
              <a:gd name="connsiteX31" fmla="*/ 677912 w 1543905"/>
              <a:gd name="connsiteY31" fmla="*/ 0 h 1399728"/>
              <a:gd name="connsiteX32" fmla="*/ 565919 w 1543905"/>
              <a:gd name="connsiteY32" fmla="*/ 111993 h 1399728"/>
              <a:gd name="connsiteX33" fmla="*/ 565919 w 1543905"/>
              <a:gd name="connsiteY33" fmla="*/ 1020217 h 1399728"/>
              <a:gd name="connsiteX34" fmla="*/ 677912 w 1543905"/>
              <a:gd name="connsiteY34" fmla="*/ 1132210 h 1399728"/>
              <a:gd name="connsiteX35" fmla="*/ 865622 w 1543905"/>
              <a:gd name="connsiteY35" fmla="*/ 1132210 h 1399728"/>
              <a:gd name="connsiteX36" fmla="*/ 977615 w 1543905"/>
              <a:gd name="connsiteY36" fmla="*/ 1020217 h 1399728"/>
              <a:gd name="connsiteX37" fmla="*/ 977615 w 1543905"/>
              <a:gd name="connsiteY37" fmla="*/ 111993 h 1399728"/>
              <a:gd name="connsiteX38" fmla="*/ 865808 w 1543905"/>
              <a:gd name="connsiteY38" fmla="*/ 0 h 1399728"/>
              <a:gd name="connsiteX39" fmla="*/ 1380381 w 1543905"/>
              <a:gd name="connsiteY39" fmla="*/ 729072 h 1399728"/>
              <a:gd name="connsiteX40" fmla="*/ 1380753 w 1543905"/>
              <a:gd name="connsiteY40" fmla="*/ 729258 h 1399728"/>
              <a:gd name="connsiteX41" fmla="*/ 1380753 w 1543905"/>
              <a:gd name="connsiteY41" fmla="*/ 1020031 h 1399728"/>
              <a:gd name="connsiteX42" fmla="*/ 1380381 w 1543905"/>
              <a:gd name="connsiteY42" fmla="*/ 1020403 h 1399728"/>
              <a:gd name="connsiteX43" fmla="*/ 1192858 w 1543905"/>
              <a:gd name="connsiteY43" fmla="*/ 1020403 h 1399728"/>
              <a:gd name="connsiteX44" fmla="*/ 1192485 w 1543905"/>
              <a:gd name="connsiteY44" fmla="*/ 1020031 h 1399728"/>
              <a:gd name="connsiteX45" fmla="*/ 1192485 w 1543905"/>
              <a:gd name="connsiteY45" fmla="*/ 729444 h 1399728"/>
              <a:gd name="connsiteX46" fmla="*/ 1192485 w 1543905"/>
              <a:gd name="connsiteY46" fmla="*/ 729258 h 1399728"/>
              <a:gd name="connsiteX47" fmla="*/ 1192671 w 1543905"/>
              <a:gd name="connsiteY47" fmla="*/ 729072 h 1399728"/>
              <a:gd name="connsiteX48" fmla="*/ 1380381 w 1543905"/>
              <a:gd name="connsiteY48" fmla="*/ 729072 h 1399728"/>
              <a:gd name="connsiteX49" fmla="*/ 1380381 w 1543905"/>
              <a:gd name="connsiteY49" fmla="*/ 617451 h 1399728"/>
              <a:gd name="connsiteX50" fmla="*/ 1192671 w 1543905"/>
              <a:gd name="connsiteY50" fmla="*/ 617451 h 1399728"/>
              <a:gd name="connsiteX51" fmla="*/ 1080678 w 1543905"/>
              <a:gd name="connsiteY51" fmla="*/ 729444 h 1399728"/>
              <a:gd name="connsiteX52" fmla="*/ 1080678 w 1543905"/>
              <a:gd name="connsiteY52" fmla="*/ 1020031 h 1399728"/>
              <a:gd name="connsiteX53" fmla="*/ 1192671 w 1543905"/>
              <a:gd name="connsiteY53" fmla="*/ 1132024 h 1399728"/>
              <a:gd name="connsiteX54" fmla="*/ 1380381 w 1543905"/>
              <a:gd name="connsiteY54" fmla="*/ 1132024 h 1399728"/>
              <a:gd name="connsiteX55" fmla="*/ 1492374 w 1543905"/>
              <a:gd name="connsiteY55" fmla="*/ 1020031 h 1399728"/>
              <a:gd name="connsiteX56" fmla="*/ 1492374 w 1543905"/>
              <a:gd name="connsiteY56" fmla="*/ 729444 h 1399728"/>
              <a:gd name="connsiteX57" fmla="*/ 1380381 w 1543905"/>
              <a:gd name="connsiteY57" fmla="*/ 617451 h 1399728"/>
              <a:gd name="connsiteX58" fmla="*/ 1481956 w 1543905"/>
              <a:gd name="connsiteY58" fmla="*/ 1276201 h 1399728"/>
              <a:gd name="connsiteX59" fmla="*/ 61764 w 1543905"/>
              <a:gd name="connsiteY59" fmla="*/ 1276201 h 1399728"/>
              <a:gd name="connsiteX60" fmla="*/ 0 w 1543905"/>
              <a:gd name="connsiteY60" fmla="*/ 1337965 h 1399728"/>
              <a:gd name="connsiteX61" fmla="*/ 61764 w 1543905"/>
              <a:gd name="connsiteY61" fmla="*/ 1399729 h 1399728"/>
              <a:gd name="connsiteX62" fmla="*/ 1482142 w 1543905"/>
              <a:gd name="connsiteY62" fmla="*/ 1399729 h 1399728"/>
              <a:gd name="connsiteX63" fmla="*/ 1543906 w 1543905"/>
              <a:gd name="connsiteY63" fmla="*/ 1337965 h 1399728"/>
              <a:gd name="connsiteX64" fmla="*/ 1481956 w 1543905"/>
              <a:gd name="connsiteY64" fmla="*/ 1276201 h 1399728"/>
            </a:gdLst>
            <a:ahLst/>
            <a:cxnLst/>
            <a:rect l="l" t="t" r="r" b="b"/>
            <a:pathLst>
              <a:path w="1543905" h="1399728">
                <a:moveTo>
                  <a:pt x="351048" y="523317"/>
                </a:moveTo>
                <a:cubicBezTo>
                  <a:pt x="351234" y="523317"/>
                  <a:pt x="351234" y="523317"/>
                  <a:pt x="351048" y="523317"/>
                </a:cubicBezTo>
                <a:cubicBezTo>
                  <a:pt x="351234" y="523317"/>
                  <a:pt x="351420" y="523503"/>
                  <a:pt x="351420" y="523503"/>
                </a:cubicBezTo>
                <a:lnTo>
                  <a:pt x="351420" y="1020031"/>
                </a:lnTo>
                <a:lnTo>
                  <a:pt x="351048" y="1020403"/>
                </a:lnTo>
                <a:lnTo>
                  <a:pt x="163525" y="1020403"/>
                </a:lnTo>
                <a:lnTo>
                  <a:pt x="163153" y="1020031"/>
                </a:lnTo>
                <a:lnTo>
                  <a:pt x="163153" y="523503"/>
                </a:lnTo>
                <a:lnTo>
                  <a:pt x="163153" y="523317"/>
                </a:lnTo>
                <a:lnTo>
                  <a:pt x="163339" y="523131"/>
                </a:lnTo>
                <a:lnTo>
                  <a:pt x="351048" y="523131"/>
                </a:lnTo>
                <a:moveTo>
                  <a:pt x="351048" y="411696"/>
                </a:moveTo>
                <a:lnTo>
                  <a:pt x="163339" y="411696"/>
                </a:lnTo>
                <a:cubicBezTo>
                  <a:pt x="101575" y="411696"/>
                  <a:pt x="51346" y="461739"/>
                  <a:pt x="51346" y="523689"/>
                </a:cubicBezTo>
                <a:lnTo>
                  <a:pt x="51346" y="1020217"/>
                </a:lnTo>
                <a:cubicBezTo>
                  <a:pt x="51346" y="1081795"/>
                  <a:pt x="101761" y="1132210"/>
                  <a:pt x="163339" y="1132210"/>
                </a:cubicBezTo>
                <a:lnTo>
                  <a:pt x="351048" y="1132210"/>
                </a:lnTo>
                <a:cubicBezTo>
                  <a:pt x="412626" y="1132210"/>
                  <a:pt x="463042" y="1081795"/>
                  <a:pt x="463042" y="1020217"/>
                </a:cubicBezTo>
                <a:lnTo>
                  <a:pt x="463042" y="523503"/>
                </a:lnTo>
                <a:cubicBezTo>
                  <a:pt x="463042" y="461739"/>
                  <a:pt x="412998" y="411696"/>
                  <a:pt x="351048" y="411696"/>
                </a:cubicBezTo>
                <a:close/>
                <a:moveTo>
                  <a:pt x="865808" y="111621"/>
                </a:moveTo>
                <a:cubicBezTo>
                  <a:pt x="865994" y="111621"/>
                  <a:pt x="866180" y="111807"/>
                  <a:pt x="866180" y="111807"/>
                </a:cubicBezTo>
                <a:lnTo>
                  <a:pt x="866180" y="1020031"/>
                </a:lnTo>
                <a:lnTo>
                  <a:pt x="865808" y="1020403"/>
                </a:lnTo>
                <a:lnTo>
                  <a:pt x="678284" y="1020403"/>
                </a:lnTo>
                <a:lnTo>
                  <a:pt x="677912" y="1020031"/>
                </a:lnTo>
                <a:lnTo>
                  <a:pt x="677912" y="111993"/>
                </a:lnTo>
                <a:lnTo>
                  <a:pt x="677912" y="111807"/>
                </a:lnTo>
                <a:lnTo>
                  <a:pt x="678098" y="111621"/>
                </a:lnTo>
                <a:lnTo>
                  <a:pt x="865808" y="111621"/>
                </a:lnTo>
                <a:moveTo>
                  <a:pt x="865808" y="0"/>
                </a:moveTo>
                <a:lnTo>
                  <a:pt x="677912" y="0"/>
                </a:lnTo>
                <a:cubicBezTo>
                  <a:pt x="616148" y="0"/>
                  <a:pt x="565919" y="50043"/>
                  <a:pt x="565919" y="111993"/>
                </a:cubicBezTo>
                <a:lnTo>
                  <a:pt x="565919" y="1020217"/>
                </a:lnTo>
                <a:cubicBezTo>
                  <a:pt x="565919" y="1081795"/>
                  <a:pt x="616335" y="1132210"/>
                  <a:pt x="677912" y="1132210"/>
                </a:cubicBezTo>
                <a:lnTo>
                  <a:pt x="865622" y="1132210"/>
                </a:lnTo>
                <a:cubicBezTo>
                  <a:pt x="927199" y="1132210"/>
                  <a:pt x="977615" y="1081795"/>
                  <a:pt x="977615" y="1020217"/>
                </a:cubicBezTo>
                <a:lnTo>
                  <a:pt x="977615" y="111993"/>
                </a:lnTo>
                <a:cubicBezTo>
                  <a:pt x="977615" y="50043"/>
                  <a:pt x="927571" y="0"/>
                  <a:pt x="865808" y="0"/>
                </a:cubicBezTo>
                <a:close/>
                <a:moveTo>
                  <a:pt x="1380381" y="729072"/>
                </a:moveTo>
                <a:cubicBezTo>
                  <a:pt x="1380567" y="729072"/>
                  <a:pt x="1380753" y="729258"/>
                  <a:pt x="1380753" y="729258"/>
                </a:cubicBezTo>
                <a:lnTo>
                  <a:pt x="1380753" y="1020031"/>
                </a:lnTo>
                <a:lnTo>
                  <a:pt x="1380381" y="1020403"/>
                </a:lnTo>
                <a:lnTo>
                  <a:pt x="1192858" y="1020403"/>
                </a:lnTo>
                <a:lnTo>
                  <a:pt x="1192485" y="1020031"/>
                </a:lnTo>
                <a:lnTo>
                  <a:pt x="1192485" y="729444"/>
                </a:lnTo>
                <a:lnTo>
                  <a:pt x="1192485" y="729258"/>
                </a:lnTo>
                <a:lnTo>
                  <a:pt x="1192671" y="729072"/>
                </a:lnTo>
                <a:lnTo>
                  <a:pt x="1380381" y="729072"/>
                </a:lnTo>
                <a:moveTo>
                  <a:pt x="1380381" y="617451"/>
                </a:moveTo>
                <a:lnTo>
                  <a:pt x="1192671" y="617451"/>
                </a:lnTo>
                <a:cubicBezTo>
                  <a:pt x="1130908" y="617451"/>
                  <a:pt x="1080678" y="667494"/>
                  <a:pt x="1080678" y="729444"/>
                </a:cubicBezTo>
                <a:lnTo>
                  <a:pt x="1080678" y="1020031"/>
                </a:lnTo>
                <a:cubicBezTo>
                  <a:pt x="1080678" y="1081608"/>
                  <a:pt x="1131094" y="1132024"/>
                  <a:pt x="1192671" y="1132024"/>
                </a:cubicBezTo>
                <a:lnTo>
                  <a:pt x="1380381" y="1132024"/>
                </a:lnTo>
                <a:cubicBezTo>
                  <a:pt x="1441959" y="1132024"/>
                  <a:pt x="1492374" y="1081608"/>
                  <a:pt x="1492374" y="1020031"/>
                </a:cubicBezTo>
                <a:lnTo>
                  <a:pt x="1492374" y="729444"/>
                </a:lnTo>
                <a:cubicBezTo>
                  <a:pt x="1492374" y="667680"/>
                  <a:pt x="1442145" y="617451"/>
                  <a:pt x="1380381" y="617451"/>
                </a:cubicBezTo>
                <a:close/>
                <a:moveTo>
                  <a:pt x="1481956" y="1276201"/>
                </a:moveTo>
                <a:lnTo>
                  <a:pt x="61764" y="1276201"/>
                </a:lnTo>
                <a:cubicBezTo>
                  <a:pt x="27719" y="1276201"/>
                  <a:pt x="0" y="1303920"/>
                  <a:pt x="0" y="1337965"/>
                </a:cubicBezTo>
                <a:cubicBezTo>
                  <a:pt x="0" y="1372009"/>
                  <a:pt x="27719" y="1399729"/>
                  <a:pt x="61764" y="1399729"/>
                </a:cubicBezTo>
                <a:lnTo>
                  <a:pt x="1482142" y="1399729"/>
                </a:lnTo>
                <a:cubicBezTo>
                  <a:pt x="1516187" y="1399729"/>
                  <a:pt x="1543906" y="1372009"/>
                  <a:pt x="1543906" y="1337965"/>
                </a:cubicBezTo>
                <a:cubicBezTo>
                  <a:pt x="1543720" y="1303734"/>
                  <a:pt x="1516187" y="1276201"/>
                  <a:pt x="1481956" y="1276201"/>
                </a:cubicBezTo>
                <a:close/>
              </a:path>
            </a:pathLst>
          </a:custGeom>
          <a:solidFill>
            <a:schemeClr val="bg1"/>
          </a:solidFill>
          <a:ln cap="flat">
            <a:noFill/>
            <a:prstDash val="solid"/>
            <a:miter/>
          </a:ln>
        </p:spPr>
        <p:txBody>
          <a:bodyPr vert="horz" wrap="square" lIns="91440" tIns="45720" rIns="91440" bIns="45720" rtlCol="0" anchor="ctr"/>
          <a:lstStyle/>
          <a:p>
            <a:pPr algn="l">
              <a:lnSpc>
                <a:spcPct val="110000"/>
              </a:lnSpc>
            </a:pPr>
            <a:endParaRPr kumimoji="1" lang="zh-CN" altLang="en-US"/>
          </a:p>
        </p:txBody>
      </p:sp>
      <p:sp>
        <p:nvSpPr>
          <p:cNvPr id="15" name="标题 1"/>
          <p:cNvSpPr txBox="1"/>
          <p:nvPr>
            <p:custDataLst>
              <p:tags r:id="rId13"/>
            </p:custDataLst>
          </p:nvPr>
        </p:nvSpPr>
        <p:spPr>
          <a:xfrm>
            <a:off x="4753430" y="2463800"/>
            <a:ext cx="2685140" cy="520990"/>
          </a:xfrm>
          <a:prstGeom prst="rect">
            <a:avLst/>
          </a:prstGeom>
          <a:noFill/>
          <a:ln>
            <a:noFill/>
          </a:ln>
        </p:spPr>
        <p:txBody>
          <a:bodyPr vert="horz" wrap="square" lIns="0" tIns="0" rIns="0" bIns="0" rtlCol="0" anchor="ctr"/>
          <a:lstStyle/>
          <a:p>
            <a:pPr algn="ctr">
              <a:lnSpc>
                <a:spcPct val="120000"/>
              </a:lnSpc>
            </a:pPr>
            <a:r>
              <a:rPr kumimoji="1" lang="en-US" altLang="zh-CN" sz="1600">
                <a:ln w="12700">
                  <a:noFill/>
                </a:ln>
                <a:solidFill>
                  <a:srgbClr val="FFFFFF">
                    <a:alpha val="100000"/>
                  </a:srgbClr>
                </a:solidFill>
                <a:latin typeface="Source Han Sans CN Bold" panose="020B0800000000000000" charset="-122"/>
                <a:ea typeface="Source Han Sans CN Bold" panose="020B0800000000000000" charset="-122"/>
                <a:cs typeface="Source Han Sans CN Bold" panose="020B0800000000000000" charset="-122"/>
              </a:rPr>
              <a:t>汇率风险</a:t>
            </a:r>
            <a:endParaRPr kumimoji="1" lang="zh-CN" altLang="en-US"/>
          </a:p>
        </p:txBody>
      </p:sp>
      <p:sp>
        <p:nvSpPr>
          <p:cNvPr id="16" name="标题 1"/>
          <p:cNvSpPr txBox="1"/>
          <p:nvPr>
            <p:custDataLst>
              <p:tags r:id="rId14"/>
            </p:custDataLst>
          </p:nvPr>
        </p:nvSpPr>
        <p:spPr>
          <a:xfrm>
            <a:off x="4753430" y="3048290"/>
            <a:ext cx="2685140" cy="2349210"/>
          </a:xfrm>
          <a:prstGeom prst="rect">
            <a:avLst/>
          </a:prstGeom>
          <a:noFill/>
          <a:ln>
            <a:noFill/>
          </a:ln>
        </p:spPr>
        <p:txBody>
          <a:bodyPr vert="horz" wrap="square" lIns="0" tIns="0" rIns="0" bIns="0" rtlCol="0" anchor="t"/>
          <a:lstStyle/>
          <a:p>
            <a:pPr algn="l">
              <a:lnSpc>
                <a:spcPct val="150000"/>
              </a:lnSpc>
            </a:pPr>
            <a:r>
              <a:rPr kumimoji="1" lang="en-US" altLang="zh-CN" sz="1400">
                <a:ln w="12700">
                  <a:noFill/>
                </a:ln>
                <a:solidFill>
                  <a:srgbClr val="FFFFFF">
                    <a:alpha val="100000"/>
                  </a:srgbClr>
                </a:solidFill>
                <a:latin typeface="Source Han Sans" panose="020B0400000000000000" charset="-122"/>
                <a:ea typeface="Source Han Sans" panose="020B0400000000000000" charset="-122"/>
                <a:cs typeface="Source Han Sans" panose="020B0400000000000000" charset="-122"/>
              </a:rPr>
              <a:t>汇率风险是指由于汇率波动导致企业遭受损失的风险，企业可以通过套期保值等方式防范汇率风险。</a:t>
            </a:r>
            <a:endParaRPr kumimoji="1" lang="zh-CN" altLang="en-US"/>
          </a:p>
        </p:txBody>
      </p:sp>
      <p:sp>
        <p:nvSpPr>
          <p:cNvPr id="17" name="标题 1"/>
          <p:cNvSpPr txBox="1"/>
          <p:nvPr/>
        </p:nvSpPr>
        <p:spPr>
          <a:xfrm>
            <a:off x="278800" y="246413"/>
            <a:ext cx="9379603" cy="720000"/>
          </a:xfrm>
          <a:prstGeom prst="rect">
            <a:avLst/>
          </a:prstGeom>
          <a:solidFill>
            <a:schemeClr val="bg1"/>
          </a:solidFill>
          <a:ln w="12700" cap="sq">
            <a:noFill/>
            <a:miter/>
          </a:ln>
          <a:effectLst>
            <a:outerShdw blurRad="165100" sx="102000" sy="102000" algn="ctr" rotWithShape="0">
              <a:srgbClr val="000000">
                <a:alpha val="10000"/>
              </a:srgbClr>
            </a:outerShdw>
          </a:effectLst>
        </p:spPr>
        <p:txBody>
          <a:bodyPr vert="horz" wrap="square" lIns="91440" tIns="45720" rIns="91440" bIns="45720" rtlCol="0" anchor="ctr"/>
          <a:lstStyle/>
          <a:p>
            <a:pPr algn="ctr">
              <a:lnSpc>
                <a:spcPct val="110000"/>
              </a:lnSpc>
            </a:pPr>
            <a:endParaRPr kumimoji="1" lang="zh-CN" altLang="en-US"/>
          </a:p>
        </p:txBody>
      </p:sp>
      <p:sp>
        <p:nvSpPr>
          <p:cNvPr id="18" name="标题 1"/>
          <p:cNvSpPr txBox="1"/>
          <p:nvPr/>
        </p:nvSpPr>
        <p:spPr>
          <a:xfrm>
            <a:off x="561368" y="380389"/>
            <a:ext cx="8060758" cy="461665"/>
          </a:xfrm>
          <a:prstGeom prst="rect">
            <a:avLst/>
          </a:prstGeom>
          <a:noFill/>
          <a:ln cap="sq">
            <a:noFill/>
          </a:ln>
        </p:spPr>
        <p:txBody>
          <a:bodyPr vert="horz" wrap="square" lIns="91440" tIns="45720" rIns="91440" bIns="45720" rtlCol="0" anchor="t"/>
          <a:lstStyle/>
          <a:p>
            <a:pPr algn="l">
              <a:lnSpc>
                <a:spcPct val="110000"/>
              </a:lnSpc>
            </a:pPr>
            <a:r>
              <a:rPr kumimoji="1" lang="en-US" altLang="zh-CN" sz="2400">
                <a:ln w="12700">
                  <a:noFill/>
                </a:ln>
                <a:solidFill>
                  <a:srgbClr val="000000">
                    <a:alpha val="100000"/>
                  </a:srgbClr>
                </a:solidFill>
                <a:latin typeface="Source Han Sans CN Bold" panose="020B0800000000000000" charset="-122"/>
                <a:ea typeface="Source Han Sans CN Bold" panose="020B0800000000000000" charset="-122"/>
                <a:cs typeface="Source Han Sans CN Bold" panose="020B0800000000000000" charset="-122"/>
              </a:rPr>
              <a:t>结算风险</a:t>
            </a:r>
            <a:endParaRPr kumimoji="1" lang="zh-CN" altLang="en-US"/>
          </a:p>
        </p:txBody>
      </p:sp>
      <p:sp>
        <p:nvSpPr>
          <p:cNvPr id="19" name="标题 1"/>
          <p:cNvSpPr txBox="1"/>
          <p:nvPr/>
        </p:nvSpPr>
        <p:spPr>
          <a:xfrm>
            <a:off x="272243" y="225304"/>
            <a:ext cx="257347" cy="517646"/>
          </a:xfrm>
          <a:prstGeom prst="rect">
            <a:avLst/>
          </a:prstGeom>
          <a:solidFill>
            <a:schemeClr val="accent1"/>
          </a:solidFill>
          <a:ln w="12700" cap="sq">
            <a:noFill/>
            <a:miter/>
          </a:ln>
        </p:spPr>
        <p:txBody>
          <a:bodyPr vert="horz" wrap="square" lIns="91440" tIns="45720" rIns="91440" bIns="45720" rtlCol="0" anchor="ctr"/>
          <a:lstStyle/>
          <a:p>
            <a:pPr algn="ctr">
              <a:lnSpc>
                <a:spcPct val="110000"/>
              </a:lnSpc>
            </a:pPr>
            <a:endParaRPr kumimoji="1" lang="zh-CN" altLang="en-US"/>
          </a:p>
        </p:txBody>
      </p:sp>
      <p:sp>
        <p:nvSpPr>
          <p:cNvPr id="20" name="标题 1"/>
          <p:cNvSpPr txBox="1"/>
          <p:nvPr/>
        </p:nvSpPr>
        <p:spPr>
          <a:xfrm>
            <a:off x="272243" y="88785"/>
            <a:ext cx="257347" cy="98499"/>
          </a:xfrm>
          <a:prstGeom prst="rect">
            <a:avLst/>
          </a:prstGeom>
          <a:solidFill>
            <a:schemeClr val="accent1">
              <a:lumMod val="60000"/>
              <a:lumOff val="40000"/>
            </a:schemeClr>
          </a:solidFill>
          <a:ln w="12700" cap="sq">
            <a:noFill/>
            <a:miter/>
          </a:ln>
        </p:spPr>
        <p:txBody>
          <a:bodyPr vert="horz" wrap="square" lIns="91440" tIns="45720" rIns="91440" bIns="45720" rtlCol="0" anchor="ctr"/>
          <a:lstStyle/>
          <a:p>
            <a:pPr algn="ctr">
              <a:lnSpc>
                <a:spcPct val="110000"/>
              </a:lnSpc>
            </a:pPr>
            <a:endParaRPr kumimoji="1" lang="zh-CN" altLang="en-US"/>
          </a:p>
        </p:txBody>
      </p:sp>
      <p:sp>
        <p:nvSpPr>
          <p:cNvPr id="21" name="标题 1"/>
          <p:cNvSpPr txBox="1"/>
          <p:nvPr/>
        </p:nvSpPr>
        <p:spPr>
          <a:xfrm>
            <a:off x="272243" y="0"/>
            <a:ext cx="257347" cy="55028"/>
          </a:xfrm>
          <a:prstGeom prst="rect">
            <a:avLst/>
          </a:prstGeom>
          <a:solidFill>
            <a:schemeClr val="accent1">
              <a:lumMod val="20000"/>
              <a:lumOff val="80000"/>
            </a:schemeClr>
          </a:solidFill>
          <a:ln w="12700" cap="sq">
            <a:noFill/>
            <a:miter/>
          </a:ln>
        </p:spPr>
        <p:txBody>
          <a:bodyPr vert="horz" wrap="square" lIns="91440" tIns="45720" rIns="91440" bIns="45720" rtlCol="0" anchor="ctr"/>
          <a:lstStyle/>
          <a:p>
            <a:pPr algn="ctr">
              <a:lnSpc>
                <a:spcPct val="110000"/>
              </a:lnSpc>
            </a:pPr>
            <a:endParaRPr kumimoji="1" lang="zh-CN" altLang="en-US"/>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 name="图片 1"/>
          <p:cNvPicPr>
            <a:picLocks noChangeAspect="1"/>
          </p:cNvPicPr>
          <p:nvPr/>
        </p:nvPicPr>
        <p:blipFill>
          <a:blip r:embed="rId1">
            <a:alphaModFix amt="100000"/>
          </a:blip>
          <a:srcRect/>
          <a:stretch>
            <a:fillRect/>
          </a:stretch>
        </p:blipFill>
        <p:spPr>
          <a:xfrm flipH="1">
            <a:off x="-1115" y="288"/>
            <a:ext cx="12192000" cy="6857423"/>
          </a:xfrm>
          <a:prstGeom prst="rect">
            <a:avLst/>
          </a:prstGeom>
          <a:noFill/>
          <a:ln>
            <a:noFill/>
          </a:ln>
        </p:spPr>
      </p:pic>
      <p:pic>
        <p:nvPicPr>
          <p:cNvPr id="3" name="图片 2"/>
          <p:cNvPicPr>
            <a:picLocks noChangeAspect="1"/>
          </p:cNvPicPr>
          <p:nvPr/>
        </p:nvPicPr>
        <p:blipFill>
          <a:blip r:embed="rId2">
            <a:alphaModFix amt="100000"/>
          </a:blip>
          <a:srcRect l="14338" r="14338"/>
          <a:stretch>
            <a:fillRect/>
          </a:stretch>
        </p:blipFill>
        <p:spPr>
          <a:xfrm flipH="1">
            <a:off x="8617" y="1104697"/>
            <a:ext cx="5489308" cy="5797195"/>
          </a:xfrm>
          <a:custGeom>
            <a:avLst/>
            <a:gdLst>
              <a:gd name="connsiteX0" fmla="*/ 0 w 5489308"/>
              <a:gd name="connsiteY0" fmla="*/ 0 h 5797195"/>
              <a:gd name="connsiteX1" fmla="*/ 5489308 w 5489308"/>
              <a:gd name="connsiteY1" fmla="*/ 0 h 5797195"/>
              <a:gd name="connsiteX2" fmla="*/ 5489308 w 5489308"/>
              <a:gd name="connsiteY2" fmla="*/ 5797195 h 5797195"/>
              <a:gd name="connsiteX3" fmla="*/ 346202 w 5489308"/>
              <a:gd name="connsiteY3" fmla="*/ 5797195 h 5797195"/>
              <a:gd name="connsiteX4" fmla="*/ 2239839 w 5489308"/>
              <a:gd name="connsiteY4" fmla="*/ 3141372 h 5797195"/>
            </a:gdLst>
            <a:ahLst/>
            <a:cxnLst/>
            <a:rect l="l" t="t" r="r" b="b"/>
            <a:pathLst>
              <a:path w="5489308" h="5797195">
                <a:moveTo>
                  <a:pt x="0" y="0"/>
                </a:moveTo>
                <a:lnTo>
                  <a:pt x="5489308" y="0"/>
                </a:lnTo>
                <a:lnTo>
                  <a:pt x="5489308" y="5797195"/>
                </a:lnTo>
                <a:lnTo>
                  <a:pt x="346202" y="5797195"/>
                </a:lnTo>
                <a:lnTo>
                  <a:pt x="2239839" y="3141372"/>
                </a:lnTo>
                <a:close/>
              </a:path>
            </a:pathLst>
          </a:custGeom>
          <a:noFill/>
          <a:ln>
            <a:noFill/>
          </a:ln>
        </p:spPr>
      </p:pic>
      <p:sp>
        <p:nvSpPr>
          <p:cNvPr id="4" name="标题 1"/>
          <p:cNvSpPr txBox="1"/>
          <p:nvPr/>
        </p:nvSpPr>
        <p:spPr>
          <a:xfrm rot="5400000" flipH="1">
            <a:off x="-565869" y="4049570"/>
            <a:ext cx="3392782" cy="2350363"/>
          </a:xfrm>
          <a:custGeom>
            <a:avLst/>
            <a:gdLst>
              <a:gd name="connsiteX0" fmla="*/ 3392782 w 3392782"/>
              <a:gd name="connsiteY0" fmla="*/ 2350363 h 2350363"/>
              <a:gd name="connsiteX1" fmla="*/ 0 w 3392782"/>
              <a:gd name="connsiteY1" fmla="*/ 2350363 h 2350363"/>
              <a:gd name="connsiteX2" fmla="*/ 0 w 3392782"/>
              <a:gd name="connsiteY2" fmla="*/ 0 h 2350363"/>
            </a:gdLst>
            <a:ahLst/>
            <a:cxnLst/>
            <a:rect l="l" t="t" r="r" b="b"/>
            <a:pathLst>
              <a:path w="3392782" h="2350363">
                <a:moveTo>
                  <a:pt x="3392782" y="2350363"/>
                </a:moveTo>
                <a:lnTo>
                  <a:pt x="0" y="2350363"/>
                </a:lnTo>
                <a:lnTo>
                  <a:pt x="0" y="0"/>
                </a:lnTo>
                <a:close/>
              </a:path>
            </a:pathLst>
          </a:custGeom>
          <a:solidFill>
            <a:schemeClr val="accent1">
              <a:lumMod val="20000"/>
              <a:lumOff val="80000"/>
              <a:alpha val="78000"/>
            </a:schemeClr>
          </a:solidFill>
          <a:ln w="12700" cap="sq">
            <a:noFill/>
            <a:miter/>
          </a:ln>
        </p:spPr>
        <p:txBody>
          <a:bodyPr vert="horz" wrap="square" lIns="91440" tIns="45720" rIns="91440" bIns="45720" rtlCol="0" anchor="ctr"/>
          <a:lstStyle/>
          <a:p>
            <a:pPr algn="ctr">
              <a:lnSpc>
                <a:spcPct val="110000"/>
              </a:lnSpc>
            </a:pPr>
            <a:endParaRPr kumimoji="1" lang="zh-CN" altLang="en-US"/>
          </a:p>
        </p:txBody>
      </p:sp>
      <p:sp>
        <p:nvSpPr>
          <p:cNvPr id="7" name="标题 1"/>
          <p:cNvSpPr txBox="1"/>
          <p:nvPr/>
        </p:nvSpPr>
        <p:spPr>
          <a:xfrm flipV="1">
            <a:off x="1446279" y="4314445"/>
            <a:ext cx="3775691" cy="2647700"/>
          </a:xfrm>
          <a:custGeom>
            <a:avLst/>
            <a:gdLst>
              <a:gd name="connsiteX0" fmla="*/ 0 w 3775691"/>
              <a:gd name="connsiteY0" fmla="*/ 0 h 2647700"/>
              <a:gd name="connsiteX1" fmla="*/ 3775691 w 3775691"/>
              <a:gd name="connsiteY1" fmla="*/ 0 h 2647700"/>
              <a:gd name="connsiteX2" fmla="*/ 1887846 w 3775691"/>
              <a:gd name="connsiteY2" fmla="*/ 2647700 h 2647700"/>
            </a:gdLst>
            <a:ahLst/>
            <a:cxnLst/>
            <a:rect l="l" t="t" r="r" b="b"/>
            <a:pathLst>
              <a:path w="3775691" h="2647700">
                <a:moveTo>
                  <a:pt x="0" y="0"/>
                </a:moveTo>
                <a:lnTo>
                  <a:pt x="3775691" y="0"/>
                </a:lnTo>
                <a:lnTo>
                  <a:pt x="1887846" y="2647700"/>
                </a:lnTo>
                <a:close/>
              </a:path>
            </a:pathLst>
          </a:custGeom>
          <a:gradFill>
            <a:gsLst>
              <a:gs pos="0">
                <a:schemeClr val="accent1">
                  <a:alpha val="0"/>
                </a:schemeClr>
              </a:gs>
              <a:gs pos="100000">
                <a:schemeClr val="accent1">
                  <a:lumMod val="60000"/>
                  <a:lumOff val="40000"/>
                </a:schemeClr>
              </a:gs>
            </a:gsLst>
            <a:lin ang="16200000" scaled="0"/>
          </a:gradFill>
          <a:ln w="12700" cap="sq">
            <a:noFill/>
            <a:miter/>
          </a:ln>
        </p:spPr>
        <p:txBody>
          <a:bodyPr vert="horz" wrap="square" lIns="91440" tIns="45720" rIns="91440" bIns="45720" rtlCol="0" anchor="ctr"/>
          <a:lstStyle/>
          <a:p>
            <a:pPr algn="ctr">
              <a:lnSpc>
                <a:spcPct val="110000"/>
              </a:lnSpc>
            </a:pPr>
            <a:endParaRPr kumimoji="1" lang="zh-CN" altLang="en-US"/>
          </a:p>
        </p:txBody>
      </p:sp>
      <p:sp>
        <p:nvSpPr>
          <p:cNvPr id="8" name="标题 1"/>
          <p:cNvSpPr txBox="1"/>
          <p:nvPr/>
        </p:nvSpPr>
        <p:spPr>
          <a:xfrm>
            <a:off x="-114300" y="-2849"/>
            <a:ext cx="3100353" cy="2174120"/>
          </a:xfrm>
          <a:custGeom>
            <a:avLst/>
            <a:gdLst>
              <a:gd name="connsiteX0" fmla="*/ 0 w 3775691"/>
              <a:gd name="connsiteY0" fmla="*/ 0 h 2647700"/>
              <a:gd name="connsiteX1" fmla="*/ 3775691 w 3775691"/>
              <a:gd name="connsiteY1" fmla="*/ 0 h 2647700"/>
              <a:gd name="connsiteX2" fmla="*/ 1887846 w 3775691"/>
              <a:gd name="connsiteY2" fmla="*/ 2647700 h 2647700"/>
            </a:gdLst>
            <a:ahLst/>
            <a:cxnLst/>
            <a:rect l="l" t="t" r="r" b="b"/>
            <a:pathLst>
              <a:path w="3775691" h="2647700">
                <a:moveTo>
                  <a:pt x="0" y="0"/>
                </a:moveTo>
                <a:lnTo>
                  <a:pt x="3775691" y="0"/>
                </a:lnTo>
                <a:lnTo>
                  <a:pt x="1887846" y="2647700"/>
                </a:lnTo>
                <a:close/>
              </a:path>
            </a:pathLst>
          </a:custGeom>
          <a:gradFill>
            <a:gsLst>
              <a:gs pos="0">
                <a:schemeClr val="accent1"/>
              </a:gs>
              <a:gs pos="100000">
                <a:schemeClr val="accent1">
                  <a:lumMod val="60000"/>
                  <a:lumOff val="40000"/>
                  <a:alpha val="0"/>
                </a:schemeClr>
              </a:gs>
            </a:gsLst>
            <a:lin ang="5400000" scaled="0"/>
          </a:gradFill>
          <a:ln w="12700" cap="sq">
            <a:noFill/>
            <a:miter/>
          </a:ln>
        </p:spPr>
        <p:txBody>
          <a:bodyPr vert="horz" wrap="square" lIns="91440" tIns="45720" rIns="91440" bIns="45720" rtlCol="0" anchor="ctr"/>
          <a:lstStyle/>
          <a:p>
            <a:pPr algn="ctr">
              <a:lnSpc>
                <a:spcPct val="110000"/>
              </a:lnSpc>
            </a:pPr>
            <a:endParaRPr kumimoji="1" lang="zh-CN" altLang="en-US"/>
          </a:p>
        </p:txBody>
      </p:sp>
      <p:sp>
        <p:nvSpPr>
          <p:cNvPr id="10" name="标题 1"/>
          <p:cNvSpPr txBox="1"/>
          <p:nvPr/>
        </p:nvSpPr>
        <p:spPr>
          <a:xfrm flipH="1">
            <a:off x="9600457" y="5373425"/>
            <a:ext cx="1127243" cy="907579"/>
          </a:xfrm>
          <a:custGeom>
            <a:avLst/>
            <a:gdLst>
              <a:gd name="connsiteX0" fmla="*/ 46543 w 1127243"/>
              <a:gd name="connsiteY0" fmla="*/ 814495 h 907579"/>
              <a:gd name="connsiteX1" fmla="*/ 0 w 1127243"/>
              <a:gd name="connsiteY1" fmla="*/ 861037 h 907579"/>
              <a:gd name="connsiteX2" fmla="*/ 46543 w 1127243"/>
              <a:gd name="connsiteY2" fmla="*/ 907579 h 907579"/>
              <a:gd name="connsiteX3" fmla="*/ 93086 w 1127243"/>
              <a:gd name="connsiteY3" fmla="*/ 861037 h 907579"/>
              <a:gd name="connsiteX4" fmla="*/ 46543 w 1127243"/>
              <a:gd name="connsiteY4" fmla="*/ 814495 h 907579"/>
              <a:gd name="connsiteX5" fmla="*/ 305082 w 1127243"/>
              <a:gd name="connsiteY5" fmla="*/ 814495 h 907579"/>
              <a:gd name="connsiteX6" fmla="*/ 258539 w 1127243"/>
              <a:gd name="connsiteY6" fmla="*/ 861037 h 907579"/>
              <a:gd name="connsiteX7" fmla="*/ 305082 w 1127243"/>
              <a:gd name="connsiteY7" fmla="*/ 907579 h 907579"/>
              <a:gd name="connsiteX8" fmla="*/ 351625 w 1127243"/>
              <a:gd name="connsiteY8" fmla="*/ 861037 h 907579"/>
              <a:gd name="connsiteX9" fmla="*/ 305082 w 1127243"/>
              <a:gd name="connsiteY9" fmla="*/ 814495 h 907579"/>
              <a:gd name="connsiteX10" fmla="*/ 563622 w 1127243"/>
              <a:gd name="connsiteY10" fmla="*/ 814495 h 907579"/>
              <a:gd name="connsiteX11" fmla="*/ 517079 w 1127243"/>
              <a:gd name="connsiteY11" fmla="*/ 861037 h 907579"/>
              <a:gd name="connsiteX12" fmla="*/ 563622 w 1127243"/>
              <a:gd name="connsiteY12" fmla="*/ 907579 h 907579"/>
              <a:gd name="connsiteX13" fmla="*/ 610165 w 1127243"/>
              <a:gd name="connsiteY13" fmla="*/ 861037 h 907579"/>
              <a:gd name="connsiteX14" fmla="*/ 563622 w 1127243"/>
              <a:gd name="connsiteY14" fmla="*/ 814495 h 907579"/>
              <a:gd name="connsiteX15" fmla="*/ 822162 w 1127243"/>
              <a:gd name="connsiteY15" fmla="*/ 814495 h 907579"/>
              <a:gd name="connsiteX16" fmla="*/ 775619 w 1127243"/>
              <a:gd name="connsiteY16" fmla="*/ 861037 h 907579"/>
              <a:gd name="connsiteX17" fmla="*/ 822162 w 1127243"/>
              <a:gd name="connsiteY17" fmla="*/ 907579 h 907579"/>
              <a:gd name="connsiteX18" fmla="*/ 868705 w 1127243"/>
              <a:gd name="connsiteY18" fmla="*/ 861037 h 907579"/>
              <a:gd name="connsiteX19" fmla="*/ 822162 w 1127243"/>
              <a:gd name="connsiteY19" fmla="*/ 814495 h 907579"/>
              <a:gd name="connsiteX20" fmla="*/ 1080700 w 1127243"/>
              <a:gd name="connsiteY20" fmla="*/ 814495 h 907579"/>
              <a:gd name="connsiteX21" fmla="*/ 1034157 w 1127243"/>
              <a:gd name="connsiteY21" fmla="*/ 861037 h 907579"/>
              <a:gd name="connsiteX22" fmla="*/ 1080700 w 1127243"/>
              <a:gd name="connsiteY22" fmla="*/ 907579 h 907579"/>
              <a:gd name="connsiteX23" fmla="*/ 1127243 w 1127243"/>
              <a:gd name="connsiteY23" fmla="*/ 861037 h 907579"/>
              <a:gd name="connsiteX24" fmla="*/ 1080700 w 1127243"/>
              <a:gd name="connsiteY24" fmla="*/ 814495 h 907579"/>
              <a:gd name="connsiteX25" fmla="*/ 46543 w 1127243"/>
              <a:gd name="connsiteY25" fmla="*/ 610871 h 907579"/>
              <a:gd name="connsiteX26" fmla="*/ 0 w 1127243"/>
              <a:gd name="connsiteY26" fmla="*/ 657413 h 907579"/>
              <a:gd name="connsiteX27" fmla="*/ 46543 w 1127243"/>
              <a:gd name="connsiteY27" fmla="*/ 703955 h 907579"/>
              <a:gd name="connsiteX28" fmla="*/ 93086 w 1127243"/>
              <a:gd name="connsiteY28" fmla="*/ 657413 h 907579"/>
              <a:gd name="connsiteX29" fmla="*/ 46543 w 1127243"/>
              <a:gd name="connsiteY29" fmla="*/ 610871 h 907579"/>
              <a:gd name="connsiteX30" fmla="*/ 305082 w 1127243"/>
              <a:gd name="connsiteY30" fmla="*/ 610871 h 907579"/>
              <a:gd name="connsiteX31" fmla="*/ 258539 w 1127243"/>
              <a:gd name="connsiteY31" fmla="*/ 657413 h 907579"/>
              <a:gd name="connsiteX32" fmla="*/ 305082 w 1127243"/>
              <a:gd name="connsiteY32" fmla="*/ 703955 h 907579"/>
              <a:gd name="connsiteX33" fmla="*/ 351625 w 1127243"/>
              <a:gd name="connsiteY33" fmla="*/ 657413 h 907579"/>
              <a:gd name="connsiteX34" fmla="*/ 305082 w 1127243"/>
              <a:gd name="connsiteY34" fmla="*/ 610871 h 907579"/>
              <a:gd name="connsiteX35" fmla="*/ 563622 w 1127243"/>
              <a:gd name="connsiteY35" fmla="*/ 610871 h 907579"/>
              <a:gd name="connsiteX36" fmla="*/ 517079 w 1127243"/>
              <a:gd name="connsiteY36" fmla="*/ 657413 h 907579"/>
              <a:gd name="connsiteX37" fmla="*/ 563622 w 1127243"/>
              <a:gd name="connsiteY37" fmla="*/ 703955 h 907579"/>
              <a:gd name="connsiteX38" fmla="*/ 610165 w 1127243"/>
              <a:gd name="connsiteY38" fmla="*/ 657413 h 907579"/>
              <a:gd name="connsiteX39" fmla="*/ 563622 w 1127243"/>
              <a:gd name="connsiteY39" fmla="*/ 610871 h 907579"/>
              <a:gd name="connsiteX40" fmla="*/ 822162 w 1127243"/>
              <a:gd name="connsiteY40" fmla="*/ 610871 h 907579"/>
              <a:gd name="connsiteX41" fmla="*/ 775619 w 1127243"/>
              <a:gd name="connsiteY41" fmla="*/ 657413 h 907579"/>
              <a:gd name="connsiteX42" fmla="*/ 822162 w 1127243"/>
              <a:gd name="connsiteY42" fmla="*/ 703955 h 907579"/>
              <a:gd name="connsiteX43" fmla="*/ 868705 w 1127243"/>
              <a:gd name="connsiteY43" fmla="*/ 657413 h 907579"/>
              <a:gd name="connsiteX44" fmla="*/ 822162 w 1127243"/>
              <a:gd name="connsiteY44" fmla="*/ 610871 h 907579"/>
              <a:gd name="connsiteX45" fmla="*/ 1080700 w 1127243"/>
              <a:gd name="connsiteY45" fmla="*/ 610871 h 907579"/>
              <a:gd name="connsiteX46" fmla="*/ 1034157 w 1127243"/>
              <a:gd name="connsiteY46" fmla="*/ 657413 h 907579"/>
              <a:gd name="connsiteX47" fmla="*/ 1080700 w 1127243"/>
              <a:gd name="connsiteY47" fmla="*/ 703955 h 907579"/>
              <a:gd name="connsiteX48" fmla="*/ 1127243 w 1127243"/>
              <a:gd name="connsiteY48" fmla="*/ 657413 h 907579"/>
              <a:gd name="connsiteX49" fmla="*/ 1080700 w 1127243"/>
              <a:gd name="connsiteY49" fmla="*/ 610871 h 907579"/>
              <a:gd name="connsiteX50" fmla="*/ 46543 w 1127243"/>
              <a:gd name="connsiteY50" fmla="*/ 407247 h 907579"/>
              <a:gd name="connsiteX51" fmla="*/ 0 w 1127243"/>
              <a:gd name="connsiteY51" fmla="*/ 453789 h 907579"/>
              <a:gd name="connsiteX52" fmla="*/ 46543 w 1127243"/>
              <a:gd name="connsiteY52" fmla="*/ 500331 h 907579"/>
              <a:gd name="connsiteX53" fmla="*/ 93086 w 1127243"/>
              <a:gd name="connsiteY53" fmla="*/ 453789 h 907579"/>
              <a:gd name="connsiteX54" fmla="*/ 46543 w 1127243"/>
              <a:gd name="connsiteY54" fmla="*/ 407247 h 907579"/>
              <a:gd name="connsiteX55" fmla="*/ 305082 w 1127243"/>
              <a:gd name="connsiteY55" fmla="*/ 407247 h 907579"/>
              <a:gd name="connsiteX56" fmla="*/ 258539 w 1127243"/>
              <a:gd name="connsiteY56" fmla="*/ 453789 h 907579"/>
              <a:gd name="connsiteX57" fmla="*/ 305082 w 1127243"/>
              <a:gd name="connsiteY57" fmla="*/ 500331 h 907579"/>
              <a:gd name="connsiteX58" fmla="*/ 351625 w 1127243"/>
              <a:gd name="connsiteY58" fmla="*/ 453789 h 907579"/>
              <a:gd name="connsiteX59" fmla="*/ 305082 w 1127243"/>
              <a:gd name="connsiteY59" fmla="*/ 407247 h 907579"/>
              <a:gd name="connsiteX60" fmla="*/ 563622 w 1127243"/>
              <a:gd name="connsiteY60" fmla="*/ 407247 h 907579"/>
              <a:gd name="connsiteX61" fmla="*/ 517079 w 1127243"/>
              <a:gd name="connsiteY61" fmla="*/ 453789 h 907579"/>
              <a:gd name="connsiteX62" fmla="*/ 563622 w 1127243"/>
              <a:gd name="connsiteY62" fmla="*/ 500331 h 907579"/>
              <a:gd name="connsiteX63" fmla="*/ 610165 w 1127243"/>
              <a:gd name="connsiteY63" fmla="*/ 453789 h 907579"/>
              <a:gd name="connsiteX64" fmla="*/ 563622 w 1127243"/>
              <a:gd name="connsiteY64" fmla="*/ 407247 h 907579"/>
              <a:gd name="connsiteX65" fmla="*/ 822162 w 1127243"/>
              <a:gd name="connsiteY65" fmla="*/ 407247 h 907579"/>
              <a:gd name="connsiteX66" fmla="*/ 775619 w 1127243"/>
              <a:gd name="connsiteY66" fmla="*/ 453789 h 907579"/>
              <a:gd name="connsiteX67" fmla="*/ 822162 w 1127243"/>
              <a:gd name="connsiteY67" fmla="*/ 500331 h 907579"/>
              <a:gd name="connsiteX68" fmla="*/ 868705 w 1127243"/>
              <a:gd name="connsiteY68" fmla="*/ 453789 h 907579"/>
              <a:gd name="connsiteX69" fmla="*/ 822162 w 1127243"/>
              <a:gd name="connsiteY69" fmla="*/ 407247 h 907579"/>
              <a:gd name="connsiteX70" fmla="*/ 1080700 w 1127243"/>
              <a:gd name="connsiteY70" fmla="*/ 407247 h 907579"/>
              <a:gd name="connsiteX71" fmla="*/ 1034157 w 1127243"/>
              <a:gd name="connsiteY71" fmla="*/ 453789 h 907579"/>
              <a:gd name="connsiteX72" fmla="*/ 1080700 w 1127243"/>
              <a:gd name="connsiteY72" fmla="*/ 500331 h 907579"/>
              <a:gd name="connsiteX73" fmla="*/ 1127243 w 1127243"/>
              <a:gd name="connsiteY73" fmla="*/ 453789 h 907579"/>
              <a:gd name="connsiteX74" fmla="*/ 1080700 w 1127243"/>
              <a:gd name="connsiteY74" fmla="*/ 407247 h 907579"/>
              <a:gd name="connsiteX75" fmla="*/ 46543 w 1127243"/>
              <a:gd name="connsiteY75" fmla="*/ 203623 h 907579"/>
              <a:gd name="connsiteX76" fmla="*/ 0 w 1127243"/>
              <a:gd name="connsiteY76" fmla="*/ 250165 h 907579"/>
              <a:gd name="connsiteX77" fmla="*/ 46543 w 1127243"/>
              <a:gd name="connsiteY77" fmla="*/ 296707 h 907579"/>
              <a:gd name="connsiteX78" fmla="*/ 93086 w 1127243"/>
              <a:gd name="connsiteY78" fmla="*/ 250165 h 907579"/>
              <a:gd name="connsiteX79" fmla="*/ 46543 w 1127243"/>
              <a:gd name="connsiteY79" fmla="*/ 203623 h 907579"/>
              <a:gd name="connsiteX80" fmla="*/ 305082 w 1127243"/>
              <a:gd name="connsiteY80" fmla="*/ 203623 h 907579"/>
              <a:gd name="connsiteX81" fmla="*/ 258539 w 1127243"/>
              <a:gd name="connsiteY81" fmla="*/ 250165 h 907579"/>
              <a:gd name="connsiteX82" fmla="*/ 305082 w 1127243"/>
              <a:gd name="connsiteY82" fmla="*/ 296707 h 907579"/>
              <a:gd name="connsiteX83" fmla="*/ 351625 w 1127243"/>
              <a:gd name="connsiteY83" fmla="*/ 250165 h 907579"/>
              <a:gd name="connsiteX84" fmla="*/ 305082 w 1127243"/>
              <a:gd name="connsiteY84" fmla="*/ 203623 h 907579"/>
              <a:gd name="connsiteX85" fmla="*/ 563622 w 1127243"/>
              <a:gd name="connsiteY85" fmla="*/ 203623 h 907579"/>
              <a:gd name="connsiteX86" fmla="*/ 517079 w 1127243"/>
              <a:gd name="connsiteY86" fmla="*/ 250165 h 907579"/>
              <a:gd name="connsiteX87" fmla="*/ 563622 w 1127243"/>
              <a:gd name="connsiteY87" fmla="*/ 296707 h 907579"/>
              <a:gd name="connsiteX88" fmla="*/ 610165 w 1127243"/>
              <a:gd name="connsiteY88" fmla="*/ 250165 h 907579"/>
              <a:gd name="connsiteX89" fmla="*/ 563622 w 1127243"/>
              <a:gd name="connsiteY89" fmla="*/ 203623 h 907579"/>
              <a:gd name="connsiteX90" fmla="*/ 822162 w 1127243"/>
              <a:gd name="connsiteY90" fmla="*/ 203623 h 907579"/>
              <a:gd name="connsiteX91" fmla="*/ 775619 w 1127243"/>
              <a:gd name="connsiteY91" fmla="*/ 250165 h 907579"/>
              <a:gd name="connsiteX92" fmla="*/ 822162 w 1127243"/>
              <a:gd name="connsiteY92" fmla="*/ 296707 h 907579"/>
              <a:gd name="connsiteX93" fmla="*/ 868705 w 1127243"/>
              <a:gd name="connsiteY93" fmla="*/ 250165 h 907579"/>
              <a:gd name="connsiteX94" fmla="*/ 822162 w 1127243"/>
              <a:gd name="connsiteY94" fmla="*/ 203623 h 907579"/>
              <a:gd name="connsiteX95" fmla="*/ 1080700 w 1127243"/>
              <a:gd name="connsiteY95" fmla="*/ 203623 h 907579"/>
              <a:gd name="connsiteX96" fmla="*/ 1034157 w 1127243"/>
              <a:gd name="connsiteY96" fmla="*/ 250165 h 907579"/>
              <a:gd name="connsiteX97" fmla="*/ 1080700 w 1127243"/>
              <a:gd name="connsiteY97" fmla="*/ 296707 h 907579"/>
              <a:gd name="connsiteX98" fmla="*/ 1127243 w 1127243"/>
              <a:gd name="connsiteY98" fmla="*/ 250165 h 907579"/>
              <a:gd name="connsiteX99" fmla="*/ 1080700 w 1127243"/>
              <a:gd name="connsiteY99" fmla="*/ 203623 h 907579"/>
              <a:gd name="connsiteX100" fmla="*/ 46543 w 1127243"/>
              <a:gd name="connsiteY100" fmla="*/ 0 h 907579"/>
              <a:gd name="connsiteX101" fmla="*/ 0 w 1127243"/>
              <a:gd name="connsiteY101" fmla="*/ 46542 h 907579"/>
              <a:gd name="connsiteX102" fmla="*/ 46543 w 1127243"/>
              <a:gd name="connsiteY102" fmla="*/ 93084 h 907579"/>
              <a:gd name="connsiteX103" fmla="*/ 93086 w 1127243"/>
              <a:gd name="connsiteY103" fmla="*/ 46542 h 907579"/>
              <a:gd name="connsiteX104" fmla="*/ 46543 w 1127243"/>
              <a:gd name="connsiteY104" fmla="*/ 0 h 907579"/>
              <a:gd name="connsiteX105" fmla="*/ 305082 w 1127243"/>
              <a:gd name="connsiteY105" fmla="*/ 0 h 907579"/>
              <a:gd name="connsiteX106" fmla="*/ 258539 w 1127243"/>
              <a:gd name="connsiteY106" fmla="*/ 46542 h 907579"/>
              <a:gd name="connsiteX107" fmla="*/ 305082 w 1127243"/>
              <a:gd name="connsiteY107" fmla="*/ 93084 h 907579"/>
              <a:gd name="connsiteX108" fmla="*/ 351625 w 1127243"/>
              <a:gd name="connsiteY108" fmla="*/ 46542 h 907579"/>
              <a:gd name="connsiteX109" fmla="*/ 305082 w 1127243"/>
              <a:gd name="connsiteY109" fmla="*/ 0 h 907579"/>
              <a:gd name="connsiteX110" fmla="*/ 563622 w 1127243"/>
              <a:gd name="connsiteY110" fmla="*/ 0 h 907579"/>
              <a:gd name="connsiteX111" fmla="*/ 517079 w 1127243"/>
              <a:gd name="connsiteY111" fmla="*/ 46542 h 907579"/>
              <a:gd name="connsiteX112" fmla="*/ 563622 w 1127243"/>
              <a:gd name="connsiteY112" fmla="*/ 93084 h 907579"/>
              <a:gd name="connsiteX113" fmla="*/ 610165 w 1127243"/>
              <a:gd name="connsiteY113" fmla="*/ 46542 h 907579"/>
              <a:gd name="connsiteX114" fmla="*/ 563622 w 1127243"/>
              <a:gd name="connsiteY114" fmla="*/ 0 h 907579"/>
              <a:gd name="connsiteX115" fmla="*/ 822162 w 1127243"/>
              <a:gd name="connsiteY115" fmla="*/ 0 h 907579"/>
              <a:gd name="connsiteX116" fmla="*/ 775619 w 1127243"/>
              <a:gd name="connsiteY116" fmla="*/ 46542 h 907579"/>
              <a:gd name="connsiteX117" fmla="*/ 822162 w 1127243"/>
              <a:gd name="connsiteY117" fmla="*/ 93084 h 907579"/>
              <a:gd name="connsiteX118" fmla="*/ 868705 w 1127243"/>
              <a:gd name="connsiteY118" fmla="*/ 46542 h 907579"/>
              <a:gd name="connsiteX119" fmla="*/ 822162 w 1127243"/>
              <a:gd name="connsiteY119" fmla="*/ 0 h 907579"/>
              <a:gd name="connsiteX120" fmla="*/ 1080700 w 1127243"/>
              <a:gd name="connsiteY120" fmla="*/ 0 h 907579"/>
              <a:gd name="connsiteX121" fmla="*/ 1034157 w 1127243"/>
              <a:gd name="connsiteY121" fmla="*/ 46542 h 907579"/>
              <a:gd name="connsiteX122" fmla="*/ 1080700 w 1127243"/>
              <a:gd name="connsiteY122" fmla="*/ 93084 h 907579"/>
              <a:gd name="connsiteX123" fmla="*/ 1127243 w 1127243"/>
              <a:gd name="connsiteY123" fmla="*/ 46542 h 907579"/>
              <a:gd name="connsiteX124" fmla="*/ 1080700 w 1127243"/>
              <a:gd name="connsiteY124" fmla="*/ 0 h 907579"/>
            </a:gdLst>
            <a:ahLst/>
            <a:cxnLst/>
            <a:rect l="l" t="t" r="r" b="b"/>
            <a:pathLst>
              <a:path w="1127243" h="907579">
                <a:moveTo>
                  <a:pt x="46543" y="814495"/>
                </a:moveTo>
                <a:cubicBezTo>
                  <a:pt x="20838" y="814495"/>
                  <a:pt x="0" y="835333"/>
                  <a:pt x="0" y="861037"/>
                </a:cubicBezTo>
                <a:cubicBezTo>
                  <a:pt x="0" y="886741"/>
                  <a:pt x="20838" y="907579"/>
                  <a:pt x="46543" y="907579"/>
                </a:cubicBezTo>
                <a:cubicBezTo>
                  <a:pt x="72248" y="907579"/>
                  <a:pt x="93086" y="886741"/>
                  <a:pt x="93086" y="861037"/>
                </a:cubicBezTo>
                <a:cubicBezTo>
                  <a:pt x="93086" y="835333"/>
                  <a:pt x="72248" y="814495"/>
                  <a:pt x="46543" y="814495"/>
                </a:cubicBezTo>
                <a:close/>
                <a:moveTo>
                  <a:pt x="305082" y="814495"/>
                </a:moveTo>
                <a:cubicBezTo>
                  <a:pt x="279377" y="814495"/>
                  <a:pt x="258539" y="835333"/>
                  <a:pt x="258539" y="861037"/>
                </a:cubicBezTo>
                <a:cubicBezTo>
                  <a:pt x="258539" y="886741"/>
                  <a:pt x="279377" y="907579"/>
                  <a:pt x="305082" y="907579"/>
                </a:cubicBezTo>
                <a:cubicBezTo>
                  <a:pt x="330787" y="907579"/>
                  <a:pt x="351625" y="886741"/>
                  <a:pt x="351625" y="861037"/>
                </a:cubicBezTo>
                <a:cubicBezTo>
                  <a:pt x="351625" y="835333"/>
                  <a:pt x="330787" y="814495"/>
                  <a:pt x="305082" y="814495"/>
                </a:cubicBezTo>
                <a:close/>
                <a:moveTo>
                  <a:pt x="563622" y="814495"/>
                </a:moveTo>
                <a:cubicBezTo>
                  <a:pt x="537917" y="814495"/>
                  <a:pt x="517079" y="835333"/>
                  <a:pt x="517079" y="861037"/>
                </a:cubicBezTo>
                <a:cubicBezTo>
                  <a:pt x="517079" y="886741"/>
                  <a:pt x="537917" y="907579"/>
                  <a:pt x="563622" y="907579"/>
                </a:cubicBezTo>
                <a:cubicBezTo>
                  <a:pt x="589327" y="907579"/>
                  <a:pt x="610165" y="886741"/>
                  <a:pt x="610165" y="861037"/>
                </a:cubicBezTo>
                <a:cubicBezTo>
                  <a:pt x="610165" y="835333"/>
                  <a:pt x="589327" y="814495"/>
                  <a:pt x="563622" y="814495"/>
                </a:cubicBezTo>
                <a:close/>
                <a:moveTo>
                  <a:pt x="822162" y="814495"/>
                </a:moveTo>
                <a:cubicBezTo>
                  <a:pt x="796457" y="814495"/>
                  <a:pt x="775619" y="835333"/>
                  <a:pt x="775619" y="861037"/>
                </a:cubicBezTo>
                <a:cubicBezTo>
                  <a:pt x="775619" y="886741"/>
                  <a:pt x="796457" y="907579"/>
                  <a:pt x="822162" y="907579"/>
                </a:cubicBezTo>
                <a:cubicBezTo>
                  <a:pt x="847867" y="907579"/>
                  <a:pt x="868705" y="886741"/>
                  <a:pt x="868705" y="861037"/>
                </a:cubicBezTo>
                <a:cubicBezTo>
                  <a:pt x="868705" y="835333"/>
                  <a:pt x="847867" y="814495"/>
                  <a:pt x="822162" y="814495"/>
                </a:cubicBezTo>
                <a:close/>
                <a:moveTo>
                  <a:pt x="1080700" y="814495"/>
                </a:moveTo>
                <a:cubicBezTo>
                  <a:pt x="1054995" y="814495"/>
                  <a:pt x="1034157" y="835333"/>
                  <a:pt x="1034157" y="861037"/>
                </a:cubicBezTo>
                <a:cubicBezTo>
                  <a:pt x="1034157" y="886741"/>
                  <a:pt x="1054995" y="907579"/>
                  <a:pt x="1080700" y="907579"/>
                </a:cubicBezTo>
                <a:cubicBezTo>
                  <a:pt x="1106405" y="907579"/>
                  <a:pt x="1127243" y="886741"/>
                  <a:pt x="1127243" y="861037"/>
                </a:cubicBezTo>
                <a:cubicBezTo>
                  <a:pt x="1127243" y="835333"/>
                  <a:pt x="1106405" y="814495"/>
                  <a:pt x="1080700" y="814495"/>
                </a:cubicBezTo>
                <a:close/>
                <a:moveTo>
                  <a:pt x="46543" y="610871"/>
                </a:moveTo>
                <a:cubicBezTo>
                  <a:pt x="20838" y="610871"/>
                  <a:pt x="0" y="631709"/>
                  <a:pt x="0" y="657413"/>
                </a:cubicBezTo>
                <a:cubicBezTo>
                  <a:pt x="0" y="683117"/>
                  <a:pt x="20838" y="703955"/>
                  <a:pt x="46543" y="703955"/>
                </a:cubicBezTo>
                <a:cubicBezTo>
                  <a:pt x="72248" y="703955"/>
                  <a:pt x="93086" y="683117"/>
                  <a:pt x="93086" y="657413"/>
                </a:cubicBezTo>
                <a:cubicBezTo>
                  <a:pt x="93086" y="631709"/>
                  <a:pt x="72248" y="610871"/>
                  <a:pt x="46543" y="610871"/>
                </a:cubicBezTo>
                <a:close/>
                <a:moveTo>
                  <a:pt x="305082" y="610871"/>
                </a:moveTo>
                <a:cubicBezTo>
                  <a:pt x="279377" y="610871"/>
                  <a:pt x="258539" y="631709"/>
                  <a:pt x="258539" y="657413"/>
                </a:cubicBezTo>
                <a:cubicBezTo>
                  <a:pt x="258539" y="683117"/>
                  <a:pt x="279377" y="703955"/>
                  <a:pt x="305082" y="703955"/>
                </a:cubicBezTo>
                <a:cubicBezTo>
                  <a:pt x="330787" y="703955"/>
                  <a:pt x="351625" y="683117"/>
                  <a:pt x="351625" y="657413"/>
                </a:cubicBezTo>
                <a:cubicBezTo>
                  <a:pt x="351625" y="631709"/>
                  <a:pt x="330787" y="610871"/>
                  <a:pt x="305082" y="610871"/>
                </a:cubicBezTo>
                <a:close/>
                <a:moveTo>
                  <a:pt x="563622" y="610871"/>
                </a:moveTo>
                <a:cubicBezTo>
                  <a:pt x="537917" y="610871"/>
                  <a:pt x="517079" y="631709"/>
                  <a:pt x="517079" y="657413"/>
                </a:cubicBezTo>
                <a:cubicBezTo>
                  <a:pt x="517079" y="683117"/>
                  <a:pt x="537917" y="703955"/>
                  <a:pt x="563622" y="703955"/>
                </a:cubicBezTo>
                <a:cubicBezTo>
                  <a:pt x="589327" y="703955"/>
                  <a:pt x="610165" y="683117"/>
                  <a:pt x="610165" y="657413"/>
                </a:cubicBezTo>
                <a:cubicBezTo>
                  <a:pt x="610165" y="631709"/>
                  <a:pt x="589327" y="610871"/>
                  <a:pt x="563622" y="610871"/>
                </a:cubicBezTo>
                <a:close/>
                <a:moveTo>
                  <a:pt x="822162" y="610871"/>
                </a:moveTo>
                <a:cubicBezTo>
                  <a:pt x="796457" y="610871"/>
                  <a:pt x="775619" y="631709"/>
                  <a:pt x="775619" y="657413"/>
                </a:cubicBezTo>
                <a:cubicBezTo>
                  <a:pt x="775619" y="683117"/>
                  <a:pt x="796457" y="703955"/>
                  <a:pt x="822162" y="703955"/>
                </a:cubicBezTo>
                <a:cubicBezTo>
                  <a:pt x="847867" y="703955"/>
                  <a:pt x="868705" y="683117"/>
                  <a:pt x="868705" y="657413"/>
                </a:cubicBezTo>
                <a:cubicBezTo>
                  <a:pt x="868705" y="631709"/>
                  <a:pt x="847867" y="610871"/>
                  <a:pt x="822162" y="610871"/>
                </a:cubicBezTo>
                <a:close/>
                <a:moveTo>
                  <a:pt x="1080700" y="610871"/>
                </a:moveTo>
                <a:cubicBezTo>
                  <a:pt x="1054995" y="610871"/>
                  <a:pt x="1034157" y="631709"/>
                  <a:pt x="1034157" y="657413"/>
                </a:cubicBezTo>
                <a:cubicBezTo>
                  <a:pt x="1034157" y="683117"/>
                  <a:pt x="1054995" y="703955"/>
                  <a:pt x="1080700" y="703955"/>
                </a:cubicBezTo>
                <a:cubicBezTo>
                  <a:pt x="1106405" y="703955"/>
                  <a:pt x="1127243" y="683117"/>
                  <a:pt x="1127243" y="657413"/>
                </a:cubicBezTo>
                <a:cubicBezTo>
                  <a:pt x="1127243" y="631709"/>
                  <a:pt x="1106405" y="610871"/>
                  <a:pt x="1080700" y="610871"/>
                </a:cubicBezTo>
                <a:close/>
                <a:moveTo>
                  <a:pt x="46543" y="407247"/>
                </a:moveTo>
                <a:cubicBezTo>
                  <a:pt x="20838" y="407247"/>
                  <a:pt x="0" y="428085"/>
                  <a:pt x="0" y="453789"/>
                </a:cubicBezTo>
                <a:cubicBezTo>
                  <a:pt x="0" y="479493"/>
                  <a:pt x="20838" y="500331"/>
                  <a:pt x="46543" y="500331"/>
                </a:cubicBezTo>
                <a:cubicBezTo>
                  <a:pt x="72248" y="500331"/>
                  <a:pt x="93086" y="479493"/>
                  <a:pt x="93086" y="453789"/>
                </a:cubicBezTo>
                <a:cubicBezTo>
                  <a:pt x="93086" y="428085"/>
                  <a:pt x="72248" y="407247"/>
                  <a:pt x="46543" y="407247"/>
                </a:cubicBezTo>
                <a:close/>
                <a:moveTo>
                  <a:pt x="305082" y="407247"/>
                </a:moveTo>
                <a:cubicBezTo>
                  <a:pt x="279377" y="407247"/>
                  <a:pt x="258539" y="428085"/>
                  <a:pt x="258539" y="453789"/>
                </a:cubicBezTo>
                <a:cubicBezTo>
                  <a:pt x="258539" y="479493"/>
                  <a:pt x="279377" y="500331"/>
                  <a:pt x="305082" y="500331"/>
                </a:cubicBezTo>
                <a:cubicBezTo>
                  <a:pt x="330787" y="500331"/>
                  <a:pt x="351625" y="479493"/>
                  <a:pt x="351625" y="453789"/>
                </a:cubicBezTo>
                <a:cubicBezTo>
                  <a:pt x="351625" y="428085"/>
                  <a:pt x="330787" y="407247"/>
                  <a:pt x="305082" y="407247"/>
                </a:cubicBezTo>
                <a:close/>
                <a:moveTo>
                  <a:pt x="563622" y="407247"/>
                </a:moveTo>
                <a:cubicBezTo>
                  <a:pt x="537917" y="407247"/>
                  <a:pt x="517079" y="428085"/>
                  <a:pt x="517079" y="453789"/>
                </a:cubicBezTo>
                <a:cubicBezTo>
                  <a:pt x="517079" y="479493"/>
                  <a:pt x="537917" y="500331"/>
                  <a:pt x="563622" y="500331"/>
                </a:cubicBezTo>
                <a:cubicBezTo>
                  <a:pt x="589327" y="500331"/>
                  <a:pt x="610165" y="479493"/>
                  <a:pt x="610165" y="453789"/>
                </a:cubicBezTo>
                <a:cubicBezTo>
                  <a:pt x="610165" y="428085"/>
                  <a:pt x="589327" y="407247"/>
                  <a:pt x="563622" y="407247"/>
                </a:cubicBezTo>
                <a:close/>
                <a:moveTo>
                  <a:pt x="822162" y="407247"/>
                </a:moveTo>
                <a:cubicBezTo>
                  <a:pt x="796457" y="407247"/>
                  <a:pt x="775619" y="428085"/>
                  <a:pt x="775619" y="453789"/>
                </a:cubicBezTo>
                <a:cubicBezTo>
                  <a:pt x="775619" y="479493"/>
                  <a:pt x="796457" y="500331"/>
                  <a:pt x="822162" y="500331"/>
                </a:cubicBezTo>
                <a:cubicBezTo>
                  <a:pt x="847867" y="500331"/>
                  <a:pt x="868705" y="479493"/>
                  <a:pt x="868705" y="453789"/>
                </a:cubicBezTo>
                <a:cubicBezTo>
                  <a:pt x="868705" y="428085"/>
                  <a:pt x="847867" y="407247"/>
                  <a:pt x="822162" y="407247"/>
                </a:cubicBezTo>
                <a:close/>
                <a:moveTo>
                  <a:pt x="1080700" y="407247"/>
                </a:moveTo>
                <a:cubicBezTo>
                  <a:pt x="1054995" y="407247"/>
                  <a:pt x="1034157" y="428085"/>
                  <a:pt x="1034157" y="453789"/>
                </a:cubicBezTo>
                <a:cubicBezTo>
                  <a:pt x="1034157" y="479493"/>
                  <a:pt x="1054995" y="500331"/>
                  <a:pt x="1080700" y="500331"/>
                </a:cubicBezTo>
                <a:cubicBezTo>
                  <a:pt x="1106405" y="500331"/>
                  <a:pt x="1127243" y="479493"/>
                  <a:pt x="1127243" y="453789"/>
                </a:cubicBezTo>
                <a:cubicBezTo>
                  <a:pt x="1127243" y="428085"/>
                  <a:pt x="1106405" y="407247"/>
                  <a:pt x="1080700" y="407247"/>
                </a:cubicBezTo>
                <a:close/>
                <a:moveTo>
                  <a:pt x="46543" y="203623"/>
                </a:moveTo>
                <a:cubicBezTo>
                  <a:pt x="20838" y="203623"/>
                  <a:pt x="0" y="224461"/>
                  <a:pt x="0" y="250165"/>
                </a:cubicBezTo>
                <a:cubicBezTo>
                  <a:pt x="0" y="275869"/>
                  <a:pt x="20838" y="296707"/>
                  <a:pt x="46543" y="296707"/>
                </a:cubicBezTo>
                <a:cubicBezTo>
                  <a:pt x="72248" y="296707"/>
                  <a:pt x="93086" y="275869"/>
                  <a:pt x="93086" y="250165"/>
                </a:cubicBezTo>
                <a:cubicBezTo>
                  <a:pt x="93086" y="224461"/>
                  <a:pt x="72248" y="203623"/>
                  <a:pt x="46543" y="203623"/>
                </a:cubicBezTo>
                <a:close/>
                <a:moveTo>
                  <a:pt x="305082" y="203623"/>
                </a:moveTo>
                <a:cubicBezTo>
                  <a:pt x="279377" y="203623"/>
                  <a:pt x="258539" y="224461"/>
                  <a:pt x="258539" y="250165"/>
                </a:cubicBezTo>
                <a:cubicBezTo>
                  <a:pt x="258539" y="275869"/>
                  <a:pt x="279377" y="296707"/>
                  <a:pt x="305082" y="296707"/>
                </a:cubicBezTo>
                <a:cubicBezTo>
                  <a:pt x="330787" y="296707"/>
                  <a:pt x="351625" y="275869"/>
                  <a:pt x="351625" y="250165"/>
                </a:cubicBezTo>
                <a:cubicBezTo>
                  <a:pt x="351625" y="224461"/>
                  <a:pt x="330787" y="203623"/>
                  <a:pt x="305082" y="203623"/>
                </a:cubicBezTo>
                <a:close/>
                <a:moveTo>
                  <a:pt x="563622" y="203623"/>
                </a:moveTo>
                <a:cubicBezTo>
                  <a:pt x="537917" y="203623"/>
                  <a:pt x="517079" y="224461"/>
                  <a:pt x="517079" y="250165"/>
                </a:cubicBezTo>
                <a:cubicBezTo>
                  <a:pt x="517079" y="275869"/>
                  <a:pt x="537917" y="296707"/>
                  <a:pt x="563622" y="296707"/>
                </a:cubicBezTo>
                <a:cubicBezTo>
                  <a:pt x="589327" y="296707"/>
                  <a:pt x="610165" y="275869"/>
                  <a:pt x="610165" y="250165"/>
                </a:cubicBezTo>
                <a:cubicBezTo>
                  <a:pt x="610165" y="224461"/>
                  <a:pt x="589327" y="203623"/>
                  <a:pt x="563622" y="203623"/>
                </a:cubicBezTo>
                <a:close/>
                <a:moveTo>
                  <a:pt x="822162" y="203623"/>
                </a:moveTo>
                <a:cubicBezTo>
                  <a:pt x="796457" y="203623"/>
                  <a:pt x="775619" y="224461"/>
                  <a:pt x="775619" y="250165"/>
                </a:cubicBezTo>
                <a:cubicBezTo>
                  <a:pt x="775619" y="275869"/>
                  <a:pt x="796457" y="296707"/>
                  <a:pt x="822162" y="296707"/>
                </a:cubicBezTo>
                <a:cubicBezTo>
                  <a:pt x="847867" y="296707"/>
                  <a:pt x="868705" y="275869"/>
                  <a:pt x="868705" y="250165"/>
                </a:cubicBezTo>
                <a:cubicBezTo>
                  <a:pt x="868705" y="224461"/>
                  <a:pt x="847867" y="203623"/>
                  <a:pt x="822162" y="203623"/>
                </a:cubicBezTo>
                <a:close/>
                <a:moveTo>
                  <a:pt x="1080700" y="203623"/>
                </a:moveTo>
                <a:cubicBezTo>
                  <a:pt x="1054995" y="203623"/>
                  <a:pt x="1034157" y="224461"/>
                  <a:pt x="1034157" y="250165"/>
                </a:cubicBezTo>
                <a:cubicBezTo>
                  <a:pt x="1034157" y="275869"/>
                  <a:pt x="1054995" y="296707"/>
                  <a:pt x="1080700" y="296707"/>
                </a:cubicBezTo>
                <a:cubicBezTo>
                  <a:pt x="1106405" y="296707"/>
                  <a:pt x="1127243" y="275869"/>
                  <a:pt x="1127243" y="250165"/>
                </a:cubicBezTo>
                <a:cubicBezTo>
                  <a:pt x="1127243" y="224461"/>
                  <a:pt x="1106405" y="203623"/>
                  <a:pt x="1080700" y="203623"/>
                </a:cubicBezTo>
                <a:close/>
                <a:moveTo>
                  <a:pt x="46543" y="0"/>
                </a:moveTo>
                <a:cubicBezTo>
                  <a:pt x="20838" y="0"/>
                  <a:pt x="0" y="20838"/>
                  <a:pt x="0" y="46542"/>
                </a:cubicBezTo>
                <a:cubicBezTo>
                  <a:pt x="0" y="72246"/>
                  <a:pt x="20838" y="93084"/>
                  <a:pt x="46543" y="93084"/>
                </a:cubicBezTo>
                <a:cubicBezTo>
                  <a:pt x="72248" y="93084"/>
                  <a:pt x="93086" y="72246"/>
                  <a:pt x="93086" y="46542"/>
                </a:cubicBezTo>
                <a:cubicBezTo>
                  <a:pt x="93086" y="20838"/>
                  <a:pt x="72248" y="0"/>
                  <a:pt x="46543" y="0"/>
                </a:cubicBezTo>
                <a:close/>
                <a:moveTo>
                  <a:pt x="305082" y="0"/>
                </a:moveTo>
                <a:cubicBezTo>
                  <a:pt x="279377" y="0"/>
                  <a:pt x="258539" y="20838"/>
                  <a:pt x="258539" y="46542"/>
                </a:cubicBezTo>
                <a:cubicBezTo>
                  <a:pt x="258539" y="72246"/>
                  <a:pt x="279377" y="93084"/>
                  <a:pt x="305082" y="93084"/>
                </a:cubicBezTo>
                <a:cubicBezTo>
                  <a:pt x="330787" y="93084"/>
                  <a:pt x="351625" y="72246"/>
                  <a:pt x="351625" y="46542"/>
                </a:cubicBezTo>
                <a:cubicBezTo>
                  <a:pt x="351625" y="20838"/>
                  <a:pt x="330787" y="0"/>
                  <a:pt x="305082" y="0"/>
                </a:cubicBezTo>
                <a:close/>
                <a:moveTo>
                  <a:pt x="563622" y="0"/>
                </a:moveTo>
                <a:cubicBezTo>
                  <a:pt x="537917" y="0"/>
                  <a:pt x="517079" y="20838"/>
                  <a:pt x="517079" y="46542"/>
                </a:cubicBezTo>
                <a:cubicBezTo>
                  <a:pt x="517079" y="72246"/>
                  <a:pt x="537917" y="93084"/>
                  <a:pt x="563622" y="93084"/>
                </a:cubicBezTo>
                <a:cubicBezTo>
                  <a:pt x="589327" y="93084"/>
                  <a:pt x="610165" y="72246"/>
                  <a:pt x="610165" y="46542"/>
                </a:cubicBezTo>
                <a:cubicBezTo>
                  <a:pt x="610165" y="20838"/>
                  <a:pt x="589327" y="0"/>
                  <a:pt x="563622" y="0"/>
                </a:cubicBezTo>
                <a:close/>
                <a:moveTo>
                  <a:pt x="822162" y="0"/>
                </a:moveTo>
                <a:cubicBezTo>
                  <a:pt x="796457" y="0"/>
                  <a:pt x="775619" y="20838"/>
                  <a:pt x="775619" y="46542"/>
                </a:cubicBezTo>
                <a:cubicBezTo>
                  <a:pt x="775619" y="72246"/>
                  <a:pt x="796457" y="93084"/>
                  <a:pt x="822162" y="93084"/>
                </a:cubicBezTo>
                <a:cubicBezTo>
                  <a:pt x="847867" y="93084"/>
                  <a:pt x="868705" y="72246"/>
                  <a:pt x="868705" y="46542"/>
                </a:cubicBezTo>
                <a:cubicBezTo>
                  <a:pt x="868705" y="20838"/>
                  <a:pt x="847867" y="0"/>
                  <a:pt x="822162" y="0"/>
                </a:cubicBezTo>
                <a:close/>
                <a:moveTo>
                  <a:pt x="1080700" y="0"/>
                </a:moveTo>
                <a:cubicBezTo>
                  <a:pt x="1054995" y="0"/>
                  <a:pt x="1034157" y="20838"/>
                  <a:pt x="1034157" y="46542"/>
                </a:cubicBezTo>
                <a:cubicBezTo>
                  <a:pt x="1034157" y="72246"/>
                  <a:pt x="1054995" y="93084"/>
                  <a:pt x="1080700" y="93084"/>
                </a:cubicBezTo>
                <a:cubicBezTo>
                  <a:pt x="1106405" y="93084"/>
                  <a:pt x="1127243" y="72246"/>
                  <a:pt x="1127243" y="46542"/>
                </a:cubicBezTo>
                <a:cubicBezTo>
                  <a:pt x="1127243" y="20838"/>
                  <a:pt x="1106405" y="0"/>
                  <a:pt x="1080700" y="0"/>
                </a:cubicBezTo>
                <a:close/>
              </a:path>
            </a:pathLst>
          </a:custGeom>
          <a:solidFill>
            <a:schemeClr val="accent1">
              <a:lumMod val="40000"/>
              <a:lumOff val="60000"/>
              <a:alpha val="20000"/>
            </a:schemeClr>
          </a:solidFill>
          <a:ln w="12700" cap="sq">
            <a:noFill/>
            <a:miter/>
          </a:ln>
        </p:spPr>
        <p:txBody>
          <a:bodyPr vert="horz" wrap="square" lIns="91440" tIns="45720" rIns="91440" bIns="45720" rtlCol="0" anchor="ctr"/>
          <a:lstStyle/>
          <a:p>
            <a:pPr algn="ctr">
              <a:lnSpc>
                <a:spcPct val="110000"/>
              </a:lnSpc>
            </a:pPr>
            <a:endParaRPr kumimoji="1" lang="zh-CN" altLang="en-US"/>
          </a:p>
        </p:txBody>
      </p:sp>
      <p:sp>
        <p:nvSpPr>
          <p:cNvPr id="11" name="标题 1"/>
          <p:cNvSpPr txBox="1"/>
          <p:nvPr/>
        </p:nvSpPr>
        <p:spPr>
          <a:xfrm rot="5400000" flipH="1" flipV="1">
            <a:off x="1012815" y="321720"/>
            <a:ext cx="580515" cy="1025346"/>
          </a:xfrm>
          <a:custGeom>
            <a:avLst/>
            <a:gdLst>
              <a:gd name="connsiteX0" fmla="*/ 2078 w 361911"/>
              <a:gd name="connsiteY0" fmla="*/ 0 h 639233"/>
              <a:gd name="connsiteX1" fmla="*/ 361911 w 361911"/>
              <a:gd name="connsiteY1" fmla="*/ 319617 h 639233"/>
              <a:gd name="connsiteX2" fmla="*/ 2078 w 361911"/>
              <a:gd name="connsiteY2" fmla="*/ 639233 h 639233"/>
              <a:gd name="connsiteX3" fmla="*/ 0 w 361911"/>
              <a:gd name="connsiteY3" fmla="*/ 637387 h 639233"/>
              <a:gd name="connsiteX4" fmla="*/ 0 w 361911"/>
              <a:gd name="connsiteY4" fmla="*/ 1846 h 639233"/>
            </a:gdLst>
            <a:ahLst/>
            <a:cxnLst/>
            <a:rect l="l" t="t" r="r" b="b"/>
            <a:pathLst>
              <a:path w="361911" h="639233">
                <a:moveTo>
                  <a:pt x="2078" y="0"/>
                </a:moveTo>
                <a:lnTo>
                  <a:pt x="361911" y="319617"/>
                </a:lnTo>
                <a:lnTo>
                  <a:pt x="2078" y="639233"/>
                </a:lnTo>
                <a:lnTo>
                  <a:pt x="0" y="637387"/>
                </a:lnTo>
                <a:lnTo>
                  <a:pt x="0" y="1846"/>
                </a:lnTo>
                <a:close/>
              </a:path>
            </a:pathLst>
          </a:custGeom>
          <a:solidFill>
            <a:schemeClr val="accent1">
              <a:lumMod val="20000"/>
              <a:lumOff val="80000"/>
              <a:alpha val="20000"/>
            </a:schemeClr>
          </a:solidFill>
          <a:ln w="12700" cap="sq">
            <a:noFill/>
            <a:miter/>
          </a:ln>
        </p:spPr>
        <p:txBody>
          <a:bodyPr vert="horz" wrap="square" lIns="91440" tIns="45720" rIns="91440" bIns="45720" rtlCol="0" anchor="ctr"/>
          <a:lstStyle/>
          <a:p>
            <a:pPr algn="ctr">
              <a:lnSpc>
                <a:spcPct val="110000"/>
              </a:lnSpc>
            </a:pPr>
            <a:endParaRPr kumimoji="1" lang="zh-CN" altLang="en-US"/>
          </a:p>
        </p:txBody>
      </p:sp>
      <p:sp>
        <p:nvSpPr>
          <p:cNvPr id="12" name="标题 1"/>
          <p:cNvSpPr txBox="1"/>
          <p:nvPr/>
        </p:nvSpPr>
        <p:spPr>
          <a:xfrm>
            <a:off x="5577040" y="2348906"/>
            <a:ext cx="2486258" cy="1077218"/>
          </a:xfrm>
          <a:prstGeom prst="rect">
            <a:avLst/>
          </a:prstGeom>
          <a:noFill/>
          <a:ln>
            <a:noFill/>
          </a:ln>
        </p:spPr>
        <p:txBody>
          <a:bodyPr vert="horz" wrap="square" lIns="0" tIns="0" rIns="0" bIns="0" rtlCol="0" anchor="b"/>
          <a:lstStyle/>
          <a:p>
            <a:pPr algn="l">
              <a:lnSpc>
                <a:spcPct val="110000"/>
              </a:lnSpc>
            </a:pPr>
            <a:r>
              <a:rPr kumimoji="1" lang="en-US" altLang="zh-CN" sz="7000">
                <a:ln w="12700">
                  <a:noFill/>
                </a:ln>
                <a:solidFill>
                  <a:schemeClr val="accent1"/>
                </a:solidFill>
                <a:latin typeface="OPPOSans B" panose="00020600040101010101" charset="-122"/>
                <a:ea typeface="OPPOSans B" panose="00020600040101010101" charset="-122"/>
                <a:cs typeface="OPPOSans B" panose="00020600040101010101" charset="-122"/>
              </a:rPr>
              <a:t>PART</a:t>
            </a:r>
            <a:endParaRPr kumimoji="1" lang="en-US" altLang="zh-CN" sz="7000">
              <a:ln w="12700">
                <a:noFill/>
              </a:ln>
              <a:solidFill>
                <a:schemeClr val="accent1"/>
              </a:solidFill>
              <a:latin typeface="OPPOSans B" panose="00020600040101010101" charset="-122"/>
              <a:ea typeface="OPPOSans B" panose="00020600040101010101" charset="-122"/>
              <a:cs typeface="OPPOSans B" panose="00020600040101010101" charset="-122"/>
            </a:endParaRPr>
          </a:p>
        </p:txBody>
      </p:sp>
      <p:sp>
        <p:nvSpPr>
          <p:cNvPr id="14" name="标题 1"/>
          <p:cNvSpPr txBox="1"/>
          <p:nvPr/>
        </p:nvSpPr>
        <p:spPr>
          <a:xfrm rot="21035273">
            <a:off x="8891905" y="1687195"/>
            <a:ext cx="1509395" cy="856615"/>
          </a:xfrm>
          <a:prstGeom prst="ellipse">
            <a:avLst/>
          </a:prstGeom>
          <a:noFill/>
          <a:ln w="317500" cap="sq">
            <a:gradFill>
              <a:gsLst>
                <a:gs pos="0">
                  <a:schemeClr val="accent1">
                    <a:lumMod val="5000"/>
                    <a:lumOff val="95000"/>
                    <a:alpha val="10000"/>
                  </a:schemeClr>
                </a:gs>
                <a:gs pos="100000">
                  <a:schemeClr val="accent1">
                    <a:lumMod val="20000"/>
                    <a:lumOff val="80000"/>
                  </a:schemeClr>
                </a:gs>
              </a:gsLst>
              <a:lin ang="5400000" scaled="0"/>
            </a:gradFill>
            <a:miter/>
          </a:ln>
        </p:spPr>
        <p:txBody>
          <a:bodyPr vert="horz" wrap="square" lIns="91440" tIns="45720" rIns="91440" bIns="45720" rtlCol="0" anchor="ctr"/>
          <a:lstStyle/>
          <a:p>
            <a:pPr algn="ctr">
              <a:lnSpc>
                <a:spcPct val="110000"/>
              </a:lnSpc>
            </a:pPr>
            <a:endParaRPr kumimoji="1" lang="zh-CN" altLang="en-US"/>
          </a:p>
        </p:txBody>
      </p:sp>
      <p:sp>
        <p:nvSpPr>
          <p:cNvPr id="18" name="标题 1"/>
          <p:cNvSpPr txBox="1"/>
          <p:nvPr/>
        </p:nvSpPr>
        <p:spPr>
          <a:xfrm>
            <a:off x="8142383" y="788488"/>
            <a:ext cx="1560292" cy="2637636"/>
          </a:xfrm>
          <a:prstGeom prst="rect">
            <a:avLst/>
          </a:prstGeom>
          <a:noFill/>
          <a:ln>
            <a:noFill/>
          </a:ln>
        </p:spPr>
        <p:txBody>
          <a:bodyPr vert="horz" wrap="square" lIns="0" tIns="0" rIns="0" bIns="0" rtlCol="0" anchor="b"/>
          <a:lstStyle/>
          <a:p>
            <a:pPr algn="l">
              <a:lnSpc>
                <a:spcPct val="110000"/>
              </a:lnSpc>
            </a:pPr>
            <a:r>
              <a:rPr kumimoji="1" lang="en-US" altLang="zh-CN" sz="7000">
                <a:ln w="12700">
                  <a:noFill/>
                </a:ln>
                <a:solidFill>
                  <a:schemeClr val="accent1">
                    <a:alpha val="100000"/>
                  </a:schemeClr>
                </a:solidFill>
                <a:latin typeface="OPPOSans B" panose="00020600040101010101" charset="-122"/>
                <a:ea typeface="OPPOSans B" panose="00020600040101010101" charset="-122"/>
                <a:cs typeface="OPPOSans B" panose="00020600040101010101" charset="-122"/>
              </a:rPr>
              <a:t>08</a:t>
            </a:r>
            <a:endParaRPr kumimoji="1" lang="en-US" altLang="zh-CN" sz="7000">
              <a:ln w="12700">
                <a:noFill/>
              </a:ln>
              <a:solidFill>
                <a:schemeClr val="accent1">
                  <a:alpha val="100000"/>
                </a:schemeClr>
              </a:solidFill>
              <a:latin typeface="OPPOSans B" panose="00020600040101010101" charset="-122"/>
              <a:ea typeface="OPPOSans B" panose="00020600040101010101" charset="-122"/>
              <a:cs typeface="OPPOSans B" panose="00020600040101010101" charset="-122"/>
            </a:endParaRPr>
          </a:p>
        </p:txBody>
      </p:sp>
      <p:pic>
        <p:nvPicPr>
          <p:cNvPr id="36" name="图片 35" descr="鲸鱼"/>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9984740" y="260985"/>
            <a:ext cx="1236980" cy="1236980"/>
          </a:xfrm>
          <a:prstGeom prst="rect">
            <a:avLst/>
          </a:prstGeom>
        </p:spPr>
      </p:pic>
      <p:pic>
        <p:nvPicPr>
          <p:cNvPr id="43" name="图片 42" descr="海浪水花"/>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rot="19560000" flipH="1">
            <a:off x="9660255" y="1370330"/>
            <a:ext cx="670560" cy="670560"/>
          </a:xfrm>
          <a:prstGeom prst="rect">
            <a:avLst/>
          </a:prstGeom>
        </p:spPr>
      </p:pic>
      <p:sp>
        <p:nvSpPr>
          <p:cNvPr id="13" name="标题 1"/>
          <p:cNvSpPr txBox="1"/>
          <p:nvPr/>
        </p:nvSpPr>
        <p:spPr>
          <a:xfrm>
            <a:off x="5448135" y="3284696"/>
            <a:ext cx="6102691" cy="1778896"/>
          </a:xfrm>
          <a:prstGeom prst="rect">
            <a:avLst/>
          </a:prstGeom>
          <a:noFill/>
          <a:ln>
            <a:noFill/>
          </a:ln>
          <a:effectLst/>
        </p:spPr>
        <p:txBody>
          <a:bodyPr vert="horz" wrap="square" lIns="0" tIns="0" rIns="0" bIns="0" rtlCol="0" anchor="ctr"/>
          <a:p>
            <a:pPr algn="l">
              <a:lnSpc>
                <a:spcPct val="130000"/>
              </a:lnSpc>
            </a:pPr>
            <a:r>
              <a:rPr kumimoji="1" lang="en-US" altLang="zh-CN" sz="4600">
                <a:ln w="12700">
                  <a:noFill/>
                </a:ln>
                <a:solidFill>
                  <a:schemeClr val="accent1">
                    <a:alpha val="100000"/>
                  </a:schemeClr>
                </a:solidFill>
                <a:latin typeface="OPPOSans B" panose="00020600040101010101" charset="-122"/>
                <a:ea typeface="OPPOSans B" panose="00020600040101010101" charset="-122"/>
                <a:cs typeface="OPPOSans B" panose="00020600040101010101" charset="-122"/>
              </a:rPr>
              <a:t>争议预防与处理</a:t>
            </a:r>
            <a:endParaRPr kumimoji="1" lang="en-US" altLang="zh-CN" sz="4600">
              <a:ln w="12700">
                <a:noFill/>
              </a:ln>
              <a:solidFill>
                <a:schemeClr val="accent1">
                  <a:alpha val="100000"/>
                </a:schemeClr>
              </a:solidFill>
              <a:latin typeface="OPPOSans B" panose="00020600040101010101" charset="-122"/>
              <a:ea typeface="OPPOSans B" panose="00020600040101010101" charset="-122"/>
              <a:cs typeface="OPPOSans B" panose="00020600040101010101" charset="-122"/>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标题 1"/>
          <p:cNvSpPr txBox="1"/>
          <p:nvPr/>
        </p:nvSpPr>
        <p:spPr>
          <a:xfrm>
            <a:off x="0" y="0"/>
            <a:ext cx="12180888" cy="6858000"/>
          </a:xfrm>
          <a:prstGeom prst="rect">
            <a:avLst/>
          </a:prstGeom>
          <a:solidFill>
            <a:schemeClr val="bg1"/>
          </a:solidFill>
          <a:ln w="12700" cap="sq">
            <a:noFill/>
            <a:miter/>
          </a:ln>
        </p:spPr>
        <p:txBody>
          <a:bodyPr vert="horz" wrap="square" lIns="91440" tIns="45720" rIns="91440" bIns="45720" rtlCol="0" anchor="ctr"/>
          <a:lstStyle/>
          <a:p>
            <a:pPr algn="ctr">
              <a:lnSpc>
                <a:spcPct val="110000"/>
              </a:lnSpc>
            </a:pPr>
            <a:endParaRPr kumimoji="1" lang="zh-CN" altLang="en-US"/>
          </a:p>
        </p:txBody>
      </p:sp>
      <p:sp>
        <p:nvSpPr>
          <p:cNvPr id="3" name="标题 1"/>
          <p:cNvSpPr txBox="1"/>
          <p:nvPr>
            <p:custDataLst>
              <p:tags r:id="rId1"/>
            </p:custDataLst>
          </p:nvPr>
        </p:nvSpPr>
        <p:spPr>
          <a:xfrm>
            <a:off x="660400" y="1960408"/>
            <a:ext cx="3401284" cy="3666623"/>
          </a:xfrm>
          <a:prstGeom prst="rect">
            <a:avLst/>
          </a:prstGeom>
          <a:solidFill>
            <a:schemeClr val="bg1"/>
          </a:solidFill>
          <a:ln w="12700" cap="sq">
            <a:solidFill>
              <a:schemeClr val="accent1"/>
            </a:solidFill>
            <a:miter/>
          </a:ln>
        </p:spPr>
        <p:txBody>
          <a:bodyPr vert="horz" wrap="square" lIns="91440" tIns="45720" rIns="91440" bIns="45720" rtlCol="0" anchor="ctr"/>
          <a:lstStyle/>
          <a:p>
            <a:pPr algn="ctr">
              <a:lnSpc>
                <a:spcPct val="110000"/>
              </a:lnSpc>
            </a:pPr>
            <a:endParaRPr kumimoji="1" lang="zh-CN" altLang="en-US"/>
          </a:p>
        </p:txBody>
      </p:sp>
      <p:sp>
        <p:nvSpPr>
          <p:cNvPr id="4" name="标题 1"/>
          <p:cNvSpPr txBox="1"/>
          <p:nvPr>
            <p:custDataLst>
              <p:tags r:id="rId2"/>
            </p:custDataLst>
          </p:nvPr>
        </p:nvSpPr>
        <p:spPr>
          <a:xfrm rot="10800000">
            <a:off x="1635984" y="1737004"/>
            <a:ext cx="1450116" cy="719524"/>
          </a:xfrm>
          <a:prstGeom prst="flowChartExtract">
            <a:avLst/>
          </a:prstGeom>
          <a:solidFill>
            <a:schemeClr val="accent1"/>
          </a:solidFill>
          <a:ln w="12700" cap="sq">
            <a:noFill/>
            <a:miter/>
          </a:ln>
        </p:spPr>
        <p:txBody>
          <a:bodyPr vert="horz" wrap="square" lIns="91440" tIns="45720" rIns="91440" bIns="45720" rtlCol="0" anchor="ctr"/>
          <a:lstStyle/>
          <a:p>
            <a:pPr algn="ctr">
              <a:lnSpc>
                <a:spcPct val="110000"/>
              </a:lnSpc>
            </a:pPr>
            <a:endParaRPr kumimoji="1" lang="zh-CN" altLang="en-US"/>
          </a:p>
        </p:txBody>
      </p:sp>
      <p:sp>
        <p:nvSpPr>
          <p:cNvPr id="5" name="标题 1"/>
          <p:cNvSpPr txBox="1"/>
          <p:nvPr>
            <p:custDataLst>
              <p:tags r:id="rId3"/>
            </p:custDataLst>
          </p:nvPr>
        </p:nvSpPr>
        <p:spPr>
          <a:xfrm rot="10800000">
            <a:off x="2093329" y="1602557"/>
            <a:ext cx="535426" cy="265670"/>
          </a:xfrm>
          <a:prstGeom prst="flowChartExtract">
            <a:avLst/>
          </a:prstGeom>
          <a:solidFill>
            <a:schemeClr val="accent1">
              <a:lumMod val="60000"/>
              <a:lumOff val="40000"/>
            </a:schemeClr>
          </a:solidFill>
          <a:ln w="12700" cap="sq">
            <a:noFill/>
            <a:miter/>
          </a:ln>
        </p:spPr>
        <p:txBody>
          <a:bodyPr vert="horz" wrap="square" lIns="91440" tIns="45720" rIns="91440" bIns="45720" rtlCol="0" anchor="ctr"/>
          <a:lstStyle/>
          <a:p>
            <a:pPr algn="ctr">
              <a:lnSpc>
                <a:spcPct val="110000"/>
              </a:lnSpc>
            </a:pPr>
            <a:endParaRPr kumimoji="1" lang="zh-CN" altLang="en-US"/>
          </a:p>
        </p:txBody>
      </p:sp>
      <p:sp>
        <p:nvSpPr>
          <p:cNvPr id="6" name="标题 1"/>
          <p:cNvSpPr txBox="1"/>
          <p:nvPr>
            <p:custDataLst>
              <p:tags r:id="rId4"/>
            </p:custDataLst>
          </p:nvPr>
        </p:nvSpPr>
        <p:spPr>
          <a:xfrm>
            <a:off x="2205582" y="1958912"/>
            <a:ext cx="310918" cy="310918"/>
          </a:xfrm>
          <a:custGeom>
            <a:avLst/>
            <a:gdLst>
              <a:gd name="connsiteX0" fmla="*/ 457070 w 720001"/>
              <a:gd name="connsiteY0" fmla="*/ 57166 h 720001"/>
              <a:gd name="connsiteX1" fmla="*/ 457070 w 720001"/>
              <a:gd name="connsiteY1" fmla="*/ 263017 h 720001"/>
              <a:gd name="connsiteX2" fmla="*/ 662921 w 720001"/>
              <a:gd name="connsiteY2" fmla="*/ 263017 h 720001"/>
              <a:gd name="connsiteX3" fmla="*/ 647393 w 720001"/>
              <a:gd name="connsiteY3" fmla="*/ 212704 h 720001"/>
              <a:gd name="connsiteX4" fmla="*/ 591008 w 720001"/>
              <a:gd name="connsiteY4" fmla="*/ 129079 h 720001"/>
              <a:gd name="connsiteX5" fmla="*/ 507383 w 720001"/>
              <a:gd name="connsiteY5" fmla="*/ 72694 h 720001"/>
              <a:gd name="connsiteX6" fmla="*/ 457070 w 720001"/>
              <a:gd name="connsiteY6" fmla="*/ 57166 h 720001"/>
              <a:gd name="connsiteX7" fmla="*/ 307952 w 720001"/>
              <a:gd name="connsiteY7" fmla="*/ 56386 h 720001"/>
              <a:gd name="connsiteX8" fmla="*/ 240115 w 720001"/>
              <a:gd name="connsiteY8" fmla="*/ 76251 h 720001"/>
              <a:gd name="connsiteX9" fmla="*/ 142092 w 720001"/>
              <a:gd name="connsiteY9" fmla="*/ 142179 h 720001"/>
              <a:gd name="connsiteX10" fmla="*/ 76077 w 720001"/>
              <a:gd name="connsiteY10" fmla="*/ 240116 h 720001"/>
              <a:gd name="connsiteX11" fmla="*/ 51874 w 720001"/>
              <a:gd name="connsiteY11" fmla="*/ 360000 h 720001"/>
              <a:gd name="connsiteX12" fmla="*/ 76077 w 720001"/>
              <a:gd name="connsiteY12" fmla="*/ 479885 h 720001"/>
              <a:gd name="connsiteX13" fmla="*/ 142092 w 720001"/>
              <a:gd name="connsiteY13" fmla="*/ 577822 h 720001"/>
              <a:gd name="connsiteX14" fmla="*/ 240029 w 720001"/>
              <a:gd name="connsiteY14" fmla="*/ 643837 h 720001"/>
              <a:gd name="connsiteX15" fmla="*/ 359913 w 720001"/>
              <a:gd name="connsiteY15" fmla="*/ 668039 h 720001"/>
              <a:gd name="connsiteX16" fmla="*/ 479798 w 720001"/>
              <a:gd name="connsiteY16" fmla="*/ 643837 h 720001"/>
              <a:gd name="connsiteX17" fmla="*/ 577735 w 720001"/>
              <a:gd name="connsiteY17" fmla="*/ 577822 h 720001"/>
              <a:gd name="connsiteX18" fmla="*/ 643750 w 720001"/>
              <a:gd name="connsiteY18" fmla="*/ 479885 h 720001"/>
              <a:gd name="connsiteX19" fmla="*/ 663615 w 720001"/>
              <a:gd name="connsiteY19" fmla="*/ 412049 h 720001"/>
              <a:gd name="connsiteX20" fmla="*/ 360000 w 720001"/>
              <a:gd name="connsiteY20" fmla="*/ 412049 h 720001"/>
              <a:gd name="connsiteX21" fmla="*/ 307952 w 720001"/>
              <a:gd name="connsiteY21" fmla="*/ 360000 h 720001"/>
              <a:gd name="connsiteX22" fmla="*/ 405022 w 720001"/>
              <a:gd name="connsiteY22" fmla="*/ 0 h 720001"/>
              <a:gd name="connsiteX23" fmla="*/ 720001 w 720001"/>
              <a:gd name="connsiteY23" fmla="*/ 314979 h 720001"/>
              <a:gd name="connsiteX24" fmla="*/ 405022 w 720001"/>
              <a:gd name="connsiteY24" fmla="*/ 314979 h 720001"/>
              <a:gd name="connsiteX25" fmla="*/ 360000 w 720001"/>
              <a:gd name="connsiteY25" fmla="*/ 0 h 720001"/>
              <a:gd name="connsiteX26" fmla="*/ 360000 w 720001"/>
              <a:gd name="connsiteY26" fmla="*/ 360000 h 720001"/>
              <a:gd name="connsiteX27" fmla="*/ 720001 w 720001"/>
              <a:gd name="connsiteY27" fmla="*/ 360000 h 720001"/>
              <a:gd name="connsiteX28" fmla="*/ 360000 w 720001"/>
              <a:gd name="connsiteY28" fmla="*/ 720001 h 720001"/>
              <a:gd name="connsiteX29" fmla="*/ 0 w 720001"/>
              <a:gd name="connsiteY29" fmla="*/ 360000 h 720001"/>
              <a:gd name="connsiteX30" fmla="*/ 360000 w 720001"/>
              <a:gd name="connsiteY30" fmla="*/ 0 h 720001"/>
            </a:gdLst>
            <a:ahLst/>
            <a:cxnLst/>
            <a:rect l="l" t="t" r="r" b="b"/>
            <a:pathLst>
              <a:path w="720001" h="720001">
                <a:moveTo>
                  <a:pt x="457070" y="57166"/>
                </a:moveTo>
                <a:lnTo>
                  <a:pt x="457070" y="263017"/>
                </a:lnTo>
                <a:lnTo>
                  <a:pt x="662921" y="263017"/>
                </a:lnTo>
                <a:cubicBezTo>
                  <a:pt x="659451" y="245755"/>
                  <a:pt x="654246" y="229012"/>
                  <a:pt x="647393" y="212704"/>
                </a:cubicBezTo>
                <a:cubicBezTo>
                  <a:pt x="634121" y="181388"/>
                  <a:pt x="615210" y="153282"/>
                  <a:pt x="591008" y="129079"/>
                </a:cubicBezTo>
                <a:cubicBezTo>
                  <a:pt x="566806" y="104877"/>
                  <a:pt x="538699" y="85966"/>
                  <a:pt x="507383" y="72694"/>
                </a:cubicBezTo>
                <a:cubicBezTo>
                  <a:pt x="491075" y="65755"/>
                  <a:pt x="474246" y="60636"/>
                  <a:pt x="457070" y="57166"/>
                </a:cubicBezTo>
                <a:close/>
                <a:moveTo>
                  <a:pt x="307952" y="56386"/>
                </a:moveTo>
                <a:cubicBezTo>
                  <a:pt x="284703" y="60376"/>
                  <a:pt x="262062" y="66969"/>
                  <a:pt x="240115" y="76251"/>
                </a:cubicBezTo>
                <a:cubicBezTo>
                  <a:pt x="203508" y="91778"/>
                  <a:pt x="170544" y="113986"/>
                  <a:pt x="142092" y="142179"/>
                </a:cubicBezTo>
                <a:cubicBezTo>
                  <a:pt x="113812" y="170545"/>
                  <a:pt x="91605" y="203422"/>
                  <a:pt x="76077" y="240116"/>
                </a:cubicBezTo>
                <a:cubicBezTo>
                  <a:pt x="60029" y="278111"/>
                  <a:pt x="51874" y="318362"/>
                  <a:pt x="51874" y="360000"/>
                </a:cubicBezTo>
                <a:cubicBezTo>
                  <a:pt x="51874" y="401639"/>
                  <a:pt x="60029" y="441976"/>
                  <a:pt x="76077" y="479885"/>
                </a:cubicBezTo>
                <a:cubicBezTo>
                  <a:pt x="91605" y="516579"/>
                  <a:pt x="113812" y="549543"/>
                  <a:pt x="142092" y="577822"/>
                </a:cubicBezTo>
                <a:cubicBezTo>
                  <a:pt x="170458" y="606102"/>
                  <a:pt x="203335" y="628309"/>
                  <a:pt x="240029" y="643837"/>
                </a:cubicBezTo>
                <a:cubicBezTo>
                  <a:pt x="278024" y="659885"/>
                  <a:pt x="318275" y="668039"/>
                  <a:pt x="359913" y="668039"/>
                </a:cubicBezTo>
                <a:cubicBezTo>
                  <a:pt x="401552" y="668039"/>
                  <a:pt x="441890" y="659885"/>
                  <a:pt x="479798" y="643837"/>
                </a:cubicBezTo>
                <a:cubicBezTo>
                  <a:pt x="516492" y="628309"/>
                  <a:pt x="549456" y="606102"/>
                  <a:pt x="577735" y="577822"/>
                </a:cubicBezTo>
                <a:cubicBezTo>
                  <a:pt x="606015" y="549456"/>
                  <a:pt x="628222" y="516579"/>
                  <a:pt x="643750" y="479885"/>
                </a:cubicBezTo>
                <a:cubicBezTo>
                  <a:pt x="653032" y="457938"/>
                  <a:pt x="659625" y="435297"/>
                  <a:pt x="663615" y="412049"/>
                </a:cubicBezTo>
                <a:lnTo>
                  <a:pt x="360000" y="412049"/>
                </a:lnTo>
                <a:cubicBezTo>
                  <a:pt x="331287" y="412049"/>
                  <a:pt x="307952" y="388714"/>
                  <a:pt x="307952" y="360000"/>
                </a:cubicBezTo>
                <a:close/>
                <a:moveTo>
                  <a:pt x="405022" y="0"/>
                </a:moveTo>
                <a:cubicBezTo>
                  <a:pt x="578950" y="0"/>
                  <a:pt x="720001" y="141051"/>
                  <a:pt x="720001" y="314979"/>
                </a:cubicBezTo>
                <a:lnTo>
                  <a:pt x="405022" y="314979"/>
                </a:lnTo>
                <a:close/>
                <a:moveTo>
                  <a:pt x="360000" y="0"/>
                </a:moveTo>
                <a:lnTo>
                  <a:pt x="360000" y="360000"/>
                </a:lnTo>
                <a:lnTo>
                  <a:pt x="720001" y="360000"/>
                </a:lnTo>
                <a:cubicBezTo>
                  <a:pt x="720001" y="558825"/>
                  <a:pt x="558824" y="720001"/>
                  <a:pt x="360000" y="720001"/>
                </a:cubicBezTo>
                <a:cubicBezTo>
                  <a:pt x="161176" y="720001"/>
                  <a:pt x="0" y="558825"/>
                  <a:pt x="0" y="360000"/>
                </a:cubicBezTo>
                <a:cubicBezTo>
                  <a:pt x="0" y="161176"/>
                  <a:pt x="161176" y="0"/>
                  <a:pt x="360000" y="0"/>
                </a:cubicBezTo>
                <a:close/>
              </a:path>
            </a:pathLst>
          </a:custGeom>
          <a:solidFill>
            <a:schemeClr val="bg1"/>
          </a:solidFill>
          <a:ln w="1860" cap="flat">
            <a:noFill/>
            <a:miter/>
          </a:ln>
        </p:spPr>
        <p:txBody>
          <a:bodyPr vert="horz" wrap="square" lIns="91440" tIns="45720" rIns="91440" bIns="45720" rtlCol="0" anchor="ctr"/>
          <a:lstStyle/>
          <a:p>
            <a:pPr algn="l">
              <a:lnSpc>
                <a:spcPct val="110000"/>
              </a:lnSpc>
            </a:pPr>
            <a:endParaRPr kumimoji="1" lang="zh-CN" altLang="en-US"/>
          </a:p>
        </p:txBody>
      </p:sp>
      <p:sp>
        <p:nvSpPr>
          <p:cNvPr id="7" name="标题 1"/>
          <p:cNvSpPr txBox="1"/>
          <p:nvPr>
            <p:custDataLst>
              <p:tags r:id="rId5"/>
            </p:custDataLst>
          </p:nvPr>
        </p:nvSpPr>
        <p:spPr>
          <a:xfrm>
            <a:off x="763595" y="3020114"/>
            <a:ext cx="3194892" cy="2556659"/>
          </a:xfrm>
          <a:prstGeom prst="rect">
            <a:avLst/>
          </a:prstGeom>
          <a:noFill/>
          <a:ln>
            <a:noFill/>
          </a:ln>
        </p:spPr>
        <p:txBody>
          <a:bodyPr vert="horz" wrap="square" lIns="0" tIns="0" rIns="0" bIns="0" rtlCol="0" anchor="t"/>
          <a:lstStyle/>
          <a:p>
            <a:pPr algn="l">
              <a:lnSpc>
                <a:spcPct val="150000"/>
              </a:lnSpc>
            </a:pPr>
            <a:r>
              <a:rPr kumimoji="1" lang="en-US" altLang="zh-CN" sz="1400">
                <a:ln w="12700">
                  <a:noFill/>
                </a:ln>
                <a:solidFill>
                  <a:srgbClr val="262626">
                    <a:alpha val="100000"/>
                  </a:srgbClr>
                </a:solidFill>
                <a:latin typeface="Source Han Sans" panose="020B0400000000000000" charset="-122"/>
                <a:ea typeface="Source Han Sans" panose="020B0400000000000000" charset="-122"/>
                <a:cs typeface="Source Han Sans" panose="020B0400000000000000" charset="-122"/>
              </a:rPr>
              <a:t>合同条款的明确性是预防争议的关键，合同条款应包括货物的名称、质量、数量、价格、交货期、付款方式等内容。</a:t>
            </a:r>
            <a:endParaRPr kumimoji="1" lang="zh-CN" altLang="en-US"/>
          </a:p>
        </p:txBody>
      </p:sp>
      <p:sp>
        <p:nvSpPr>
          <p:cNvPr id="8" name="标题 1"/>
          <p:cNvSpPr txBox="1"/>
          <p:nvPr>
            <p:custDataLst>
              <p:tags r:id="rId6"/>
            </p:custDataLst>
          </p:nvPr>
        </p:nvSpPr>
        <p:spPr>
          <a:xfrm>
            <a:off x="763595" y="2512466"/>
            <a:ext cx="3194892" cy="439937"/>
          </a:xfrm>
          <a:prstGeom prst="rect">
            <a:avLst/>
          </a:prstGeom>
          <a:noFill/>
          <a:ln>
            <a:noFill/>
          </a:ln>
        </p:spPr>
        <p:txBody>
          <a:bodyPr vert="horz" wrap="square" lIns="0" tIns="0" rIns="0" bIns="0" rtlCol="0" anchor="b"/>
          <a:lstStyle/>
          <a:p>
            <a:pPr algn="ctr">
              <a:lnSpc>
                <a:spcPct val="130000"/>
              </a:lnSpc>
            </a:pPr>
            <a:r>
              <a:rPr kumimoji="1" lang="en-US" altLang="zh-CN" sz="1600">
                <a:ln w="12700">
                  <a:noFill/>
                </a:ln>
                <a:solidFill>
                  <a:srgbClr val="262626">
                    <a:alpha val="100000"/>
                  </a:srgbClr>
                </a:solidFill>
                <a:latin typeface="Source Han Sans CN Bold" panose="020B0800000000000000" charset="-122"/>
                <a:ea typeface="Source Han Sans CN Bold" panose="020B0800000000000000" charset="-122"/>
                <a:cs typeface="Source Han Sans CN Bold" panose="020B0800000000000000" charset="-122"/>
              </a:rPr>
              <a:t>合同条款的明确性</a:t>
            </a:r>
            <a:endParaRPr kumimoji="1" lang="zh-CN" altLang="en-US"/>
          </a:p>
        </p:txBody>
      </p:sp>
      <p:sp>
        <p:nvSpPr>
          <p:cNvPr id="9" name="标题 1"/>
          <p:cNvSpPr txBox="1"/>
          <p:nvPr>
            <p:custDataLst>
              <p:tags r:id="rId7"/>
            </p:custDataLst>
          </p:nvPr>
        </p:nvSpPr>
        <p:spPr>
          <a:xfrm>
            <a:off x="4389008" y="1960408"/>
            <a:ext cx="3401284" cy="3666623"/>
          </a:xfrm>
          <a:prstGeom prst="rect">
            <a:avLst/>
          </a:prstGeom>
          <a:solidFill>
            <a:schemeClr val="bg1"/>
          </a:solidFill>
          <a:ln w="12700" cap="sq">
            <a:solidFill>
              <a:schemeClr val="accent1"/>
            </a:solidFill>
            <a:miter/>
          </a:ln>
        </p:spPr>
        <p:txBody>
          <a:bodyPr vert="horz" wrap="square" lIns="91440" tIns="45720" rIns="91440" bIns="45720" rtlCol="0" anchor="ctr"/>
          <a:lstStyle/>
          <a:p>
            <a:pPr algn="ctr">
              <a:lnSpc>
                <a:spcPct val="110000"/>
              </a:lnSpc>
            </a:pPr>
            <a:endParaRPr kumimoji="1" lang="zh-CN" altLang="en-US"/>
          </a:p>
        </p:txBody>
      </p:sp>
      <p:sp>
        <p:nvSpPr>
          <p:cNvPr id="10" name="标题 1"/>
          <p:cNvSpPr txBox="1"/>
          <p:nvPr>
            <p:custDataLst>
              <p:tags r:id="rId8"/>
            </p:custDataLst>
          </p:nvPr>
        </p:nvSpPr>
        <p:spPr>
          <a:xfrm rot="10800000">
            <a:off x="5364592" y="1737004"/>
            <a:ext cx="1450116" cy="719524"/>
          </a:xfrm>
          <a:prstGeom prst="flowChartExtract">
            <a:avLst/>
          </a:prstGeom>
          <a:solidFill>
            <a:schemeClr val="accent1"/>
          </a:solidFill>
          <a:ln w="12700" cap="sq">
            <a:noFill/>
            <a:miter/>
          </a:ln>
        </p:spPr>
        <p:txBody>
          <a:bodyPr vert="horz" wrap="square" lIns="91440" tIns="45720" rIns="91440" bIns="45720" rtlCol="0" anchor="ctr"/>
          <a:lstStyle/>
          <a:p>
            <a:pPr algn="ctr">
              <a:lnSpc>
                <a:spcPct val="110000"/>
              </a:lnSpc>
            </a:pPr>
            <a:endParaRPr kumimoji="1" lang="zh-CN" altLang="en-US"/>
          </a:p>
        </p:txBody>
      </p:sp>
      <p:sp>
        <p:nvSpPr>
          <p:cNvPr id="11" name="标题 1"/>
          <p:cNvSpPr txBox="1"/>
          <p:nvPr>
            <p:custDataLst>
              <p:tags r:id="rId9"/>
            </p:custDataLst>
          </p:nvPr>
        </p:nvSpPr>
        <p:spPr>
          <a:xfrm rot="10800000">
            <a:off x="5821937" y="1602557"/>
            <a:ext cx="535426" cy="265670"/>
          </a:xfrm>
          <a:prstGeom prst="flowChartExtract">
            <a:avLst/>
          </a:prstGeom>
          <a:solidFill>
            <a:schemeClr val="accent1">
              <a:lumMod val="60000"/>
              <a:lumOff val="40000"/>
            </a:schemeClr>
          </a:solidFill>
          <a:ln w="12700" cap="sq">
            <a:noFill/>
            <a:miter/>
          </a:ln>
        </p:spPr>
        <p:txBody>
          <a:bodyPr vert="horz" wrap="square" lIns="91440" tIns="45720" rIns="91440" bIns="45720" rtlCol="0" anchor="ctr"/>
          <a:lstStyle/>
          <a:p>
            <a:pPr algn="ctr">
              <a:lnSpc>
                <a:spcPct val="110000"/>
              </a:lnSpc>
            </a:pPr>
            <a:endParaRPr kumimoji="1" lang="zh-CN" altLang="en-US"/>
          </a:p>
        </p:txBody>
      </p:sp>
      <p:sp>
        <p:nvSpPr>
          <p:cNvPr id="12" name="标题 1"/>
          <p:cNvSpPr txBox="1"/>
          <p:nvPr>
            <p:custDataLst>
              <p:tags r:id="rId10"/>
            </p:custDataLst>
          </p:nvPr>
        </p:nvSpPr>
        <p:spPr>
          <a:xfrm>
            <a:off x="5934190" y="1970560"/>
            <a:ext cx="310918" cy="287621"/>
          </a:xfrm>
          <a:custGeom>
            <a:avLst/>
            <a:gdLst>
              <a:gd name="connsiteX0" fmla="*/ 56258 w 778320"/>
              <a:gd name="connsiteY0" fmla="*/ 333700 h 720001"/>
              <a:gd name="connsiteX1" fmla="*/ 56258 w 778320"/>
              <a:gd name="connsiteY1" fmla="*/ 627457 h 720001"/>
              <a:gd name="connsiteX2" fmla="*/ 66946 w 778320"/>
              <a:gd name="connsiteY2" fmla="*/ 653054 h 720001"/>
              <a:gd name="connsiteX3" fmla="*/ 92544 w 778320"/>
              <a:gd name="connsiteY3" fmla="*/ 663743 h 720001"/>
              <a:gd name="connsiteX4" fmla="*/ 685683 w 778320"/>
              <a:gd name="connsiteY4" fmla="*/ 663743 h 720001"/>
              <a:gd name="connsiteX5" fmla="*/ 711281 w 778320"/>
              <a:gd name="connsiteY5" fmla="*/ 653054 h 720001"/>
              <a:gd name="connsiteX6" fmla="*/ 721969 w 778320"/>
              <a:gd name="connsiteY6" fmla="*/ 627457 h 720001"/>
              <a:gd name="connsiteX7" fmla="*/ 721969 w 778320"/>
              <a:gd name="connsiteY7" fmla="*/ 333700 h 720001"/>
              <a:gd name="connsiteX8" fmla="*/ 92544 w 778320"/>
              <a:gd name="connsiteY8" fmla="*/ 142049 h 720001"/>
              <a:gd name="connsiteX9" fmla="*/ 56258 w 778320"/>
              <a:gd name="connsiteY9" fmla="*/ 178336 h 720001"/>
              <a:gd name="connsiteX10" fmla="*/ 56258 w 778320"/>
              <a:gd name="connsiteY10" fmla="*/ 277443 h 720001"/>
              <a:gd name="connsiteX11" fmla="*/ 721969 w 778320"/>
              <a:gd name="connsiteY11" fmla="*/ 277443 h 720001"/>
              <a:gd name="connsiteX12" fmla="*/ 721969 w 778320"/>
              <a:gd name="connsiteY12" fmla="*/ 178336 h 720001"/>
              <a:gd name="connsiteX13" fmla="*/ 685683 w 778320"/>
              <a:gd name="connsiteY13" fmla="*/ 142049 h 720001"/>
              <a:gd name="connsiteX14" fmla="*/ 561355 w 778320"/>
              <a:gd name="connsiteY14" fmla="*/ 142049 h 720001"/>
              <a:gd name="connsiteX15" fmla="*/ 561355 w 778320"/>
              <a:gd name="connsiteY15" fmla="*/ 201026 h 720001"/>
              <a:gd name="connsiteX16" fmla="*/ 533226 w 778320"/>
              <a:gd name="connsiteY16" fmla="*/ 229249 h 720001"/>
              <a:gd name="connsiteX17" fmla="*/ 505097 w 778320"/>
              <a:gd name="connsiteY17" fmla="*/ 201120 h 720001"/>
              <a:gd name="connsiteX18" fmla="*/ 505097 w 778320"/>
              <a:gd name="connsiteY18" fmla="*/ 142049 h 720001"/>
              <a:gd name="connsiteX19" fmla="*/ 273129 w 778320"/>
              <a:gd name="connsiteY19" fmla="*/ 142049 h 720001"/>
              <a:gd name="connsiteX20" fmla="*/ 273129 w 778320"/>
              <a:gd name="connsiteY20" fmla="*/ 201026 h 720001"/>
              <a:gd name="connsiteX21" fmla="*/ 245001 w 778320"/>
              <a:gd name="connsiteY21" fmla="*/ 229249 h 720001"/>
              <a:gd name="connsiteX22" fmla="*/ 216872 w 778320"/>
              <a:gd name="connsiteY22" fmla="*/ 201120 h 720001"/>
              <a:gd name="connsiteX23" fmla="*/ 216872 w 778320"/>
              <a:gd name="connsiteY23" fmla="*/ 142049 h 720001"/>
              <a:gd name="connsiteX24" fmla="*/ 245001 w 778320"/>
              <a:gd name="connsiteY24" fmla="*/ 0 h 720001"/>
              <a:gd name="connsiteX25" fmla="*/ 273129 w 778320"/>
              <a:gd name="connsiteY25" fmla="*/ 28129 h 720001"/>
              <a:gd name="connsiteX26" fmla="*/ 273129 w 778320"/>
              <a:gd name="connsiteY26" fmla="*/ 85792 h 720001"/>
              <a:gd name="connsiteX27" fmla="*/ 505097 w 778320"/>
              <a:gd name="connsiteY27" fmla="*/ 85792 h 720001"/>
              <a:gd name="connsiteX28" fmla="*/ 505097 w 778320"/>
              <a:gd name="connsiteY28" fmla="*/ 28129 h 720001"/>
              <a:gd name="connsiteX29" fmla="*/ 533226 w 778320"/>
              <a:gd name="connsiteY29" fmla="*/ 0 h 720001"/>
              <a:gd name="connsiteX30" fmla="*/ 561355 w 778320"/>
              <a:gd name="connsiteY30" fmla="*/ 28129 h 720001"/>
              <a:gd name="connsiteX31" fmla="*/ 561355 w 778320"/>
              <a:gd name="connsiteY31" fmla="*/ 85792 h 720001"/>
              <a:gd name="connsiteX32" fmla="*/ 685683 w 778320"/>
              <a:gd name="connsiteY32" fmla="*/ 85792 h 720001"/>
              <a:gd name="connsiteX33" fmla="*/ 778320 w 778320"/>
              <a:gd name="connsiteY33" fmla="*/ 178336 h 720001"/>
              <a:gd name="connsiteX34" fmla="*/ 778320 w 778320"/>
              <a:gd name="connsiteY34" fmla="*/ 627457 h 720001"/>
              <a:gd name="connsiteX35" fmla="*/ 685777 w 778320"/>
              <a:gd name="connsiteY35" fmla="*/ 720001 h 720001"/>
              <a:gd name="connsiteX36" fmla="*/ 92544 w 778320"/>
              <a:gd name="connsiteY36" fmla="*/ 720001 h 720001"/>
              <a:gd name="connsiteX37" fmla="*/ 0 w 778320"/>
              <a:gd name="connsiteY37" fmla="*/ 627457 h 720001"/>
              <a:gd name="connsiteX38" fmla="*/ 0 w 778320"/>
              <a:gd name="connsiteY38" fmla="*/ 333700 h 720001"/>
              <a:gd name="connsiteX39" fmla="*/ 0 w 778320"/>
              <a:gd name="connsiteY39" fmla="*/ 277443 h 720001"/>
              <a:gd name="connsiteX40" fmla="*/ 0 w 778320"/>
              <a:gd name="connsiteY40" fmla="*/ 178336 h 720001"/>
              <a:gd name="connsiteX41" fmla="*/ 92544 w 778320"/>
              <a:gd name="connsiteY41" fmla="*/ 85792 h 720001"/>
              <a:gd name="connsiteX42" fmla="*/ 216872 w 778320"/>
              <a:gd name="connsiteY42" fmla="*/ 85792 h 720001"/>
              <a:gd name="connsiteX43" fmla="*/ 216872 w 778320"/>
              <a:gd name="connsiteY43" fmla="*/ 28129 h 720001"/>
              <a:gd name="connsiteX44" fmla="*/ 245001 w 778320"/>
              <a:gd name="connsiteY44" fmla="*/ 0 h 720001"/>
            </a:gdLst>
            <a:ahLst/>
            <a:cxnLst/>
            <a:rect l="l" t="t" r="r" b="b"/>
            <a:pathLst>
              <a:path w="778320" h="720001">
                <a:moveTo>
                  <a:pt x="56258" y="333700"/>
                </a:moveTo>
                <a:lnTo>
                  <a:pt x="56258" y="627457"/>
                </a:lnTo>
                <a:cubicBezTo>
                  <a:pt x="56258" y="637115"/>
                  <a:pt x="60008" y="646116"/>
                  <a:pt x="66946" y="653054"/>
                </a:cubicBezTo>
                <a:cubicBezTo>
                  <a:pt x="73885" y="659899"/>
                  <a:pt x="82980" y="663743"/>
                  <a:pt x="92544" y="663743"/>
                </a:cubicBezTo>
                <a:lnTo>
                  <a:pt x="685683" y="663743"/>
                </a:lnTo>
                <a:cubicBezTo>
                  <a:pt x="695341" y="663743"/>
                  <a:pt x="704342" y="659993"/>
                  <a:pt x="711281" y="653054"/>
                </a:cubicBezTo>
                <a:cubicBezTo>
                  <a:pt x="718125" y="646116"/>
                  <a:pt x="721969" y="637021"/>
                  <a:pt x="721969" y="627457"/>
                </a:cubicBezTo>
                <a:lnTo>
                  <a:pt x="721969" y="333700"/>
                </a:lnTo>
                <a:close/>
                <a:moveTo>
                  <a:pt x="92544" y="142049"/>
                </a:moveTo>
                <a:cubicBezTo>
                  <a:pt x="72478" y="142049"/>
                  <a:pt x="56258" y="158364"/>
                  <a:pt x="56258" y="178336"/>
                </a:cubicBezTo>
                <a:lnTo>
                  <a:pt x="56258" y="277443"/>
                </a:lnTo>
                <a:lnTo>
                  <a:pt x="721969" y="277443"/>
                </a:lnTo>
                <a:lnTo>
                  <a:pt x="721969" y="178336"/>
                </a:lnTo>
                <a:cubicBezTo>
                  <a:pt x="721969" y="158270"/>
                  <a:pt x="705655" y="142049"/>
                  <a:pt x="685683" y="142049"/>
                </a:cubicBezTo>
                <a:lnTo>
                  <a:pt x="561355" y="142049"/>
                </a:lnTo>
                <a:lnTo>
                  <a:pt x="561355" y="201026"/>
                </a:lnTo>
                <a:cubicBezTo>
                  <a:pt x="561355" y="216591"/>
                  <a:pt x="548790" y="229249"/>
                  <a:pt x="533226" y="229249"/>
                </a:cubicBezTo>
                <a:cubicBezTo>
                  <a:pt x="517661" y="229249"/>
                  <a:pt x="505097" y="216685"/>
                  <a:pt x="505097" y="201120"/>
                </a:cubicBezTo>
                <a:lnTo>
                  <a:pt x="505097" y="142049"/>
                </a:lnTo>
                <a:lnTo>
                  <a:pt x="273129" y="142049"/>
                </a:lnTo>
                <a:lnTo>
                  <a:pt x="273129" y="201026"/>
                </a:lnTo>
                <a:cubicBezTo>
                  <a:pt x="273129" y="216591"/>
                  <a:pt x="260565" y="229249"/>
                  <a:pt x="245001" y="229249"/>
                </a:cubicBezTo>
                <a:cubicBezTo>
                  <a:pt x="229436" y="229249"/>
                  <a:pt x="216872" y="216685"/>
                  <a:pt x="216872" y="201120"/>
                </a:cubicBezTo>
                <a:lnTo>
                  <a:pt x="216872" y="142049"/>
                </a:lnTo>
                <a:close/>
                <a:moveTo>
                  <a:pt x="245001" y="0"/>
                </a:moveTo>
                <a:cubicBezTo>
                  <a:pt x="260565" y="0"/>
                  <a:pt x="273129" y="12564"/>
                  <a:pt x="273129" y="28129"/>
                </a:cubicBezTo>
                <a:lnTo>
                  <a:pt x="273129" y="85792"/>
                </a:lnTo>
                <a:lnTo>
                  <a:pt x="505097" y="85792"/>
                </a:lnTo>
                <a:lnTo>
                  <a:pt x="505097" y="28129"/>
                </a:lnTo>
                <a:cubicBezTo>
                  <a:pt x="505097" y="12564"/>
                  <a:pt x="517661" y="0"/>
                  <a:pt x="533226" y="0"/>
                </a:cubicBezTo>
                <a:cubicBezTo>
                  <a:pt x="548790" y="0"/>
                  <a:pt x="561355" y="12564"/>
                  <a:pt x="561355" y="28129"/>
                </a:cubicBezTo>
                <a:lnTo>
                  <a:pt x="561355" y="85792"/>
                </a:lnTo>
                <a:lnTo>
                  <a:pt x="685683" y="85792"/>
                </a:lnTo>
                <a:cubicBezTo>
                  <a:pt x="736784" y="85792"/>
                  <a:pt x="778227" y="127235"/>
                  <a:pt x="778320" y="178336"/>
                </a:cubicBezTo>
                <a:lnTo>
                  <a:pt x="778320" y="627457"/>
                </a:lnTo>
                <a:cubicBezTo>
                  <a:pt x="778320" y="678370"/>
                  <a:pt x="736690" y="720001"/>
                  <a:pt x="685777" y="720001"/>
                </a:cubicBezTo>
                <a:lnTo>
                  <a:pt x="92544" y="720001"/>
                </a:lnTo>
                <a:cubicBezTo>
                  <a:pt x="41631" y="720001"/>
                  <a:pt x="0" y="678370"/>
                  <a:pt x="0" y="627457"/>
                </a:cubicBezTo>
                <a:lnTo>
                  <a:pt x="0" y="333700"/>
                </a:lnTo>
                <a:lnTo>
                  <a:pt x="0" y="277443"/>
                </a:lnTo>
                <a:lnTo>
                  <a:pt x="0" y="178336"/>
                </a:lnTo>
                <a:cubicBezTo>
                  <a:pt x="0" y="127235"/>
                  <a:pt x="41443" y="85792"/>
                  <a:pt x="92544" y="85792"/>
                </a:cubicBezTo>
                <a:lnTo>
                  <a:pt x="216872" y="85792"/>
                </a:lnTo>
                <a:lnTo>
                  <a:pt x="216872" y="28129"/>
                </a:lnTo>
                <a:cubicBezTo>
                  <a:pt x="216872" y="12564"/>
                  <a:pt x="229436" y="0"/>
                  <a:pt x="245001" y="0"/>
                </a:cubicBezTo>
                <a:close/>
              </a:path>
            </a:pathLst>
          </a:custGeom>
          <a:solidFill>
            <a:schemeClr val="bg1"/>
          </a:solidFill>
          <a:ln w="1860" cap="flat">
            <a:noFill/>
            <a:miter/>
          </a:ln>
        </p:spPr>
        <p:txBody>
          <a:bodyPr vert="horz" wrap="square" lIns="91440" tIns="45720" rIns="91440" bIns="45720" rtlCol="0" anchor="ctr"/>
          <a:lstStyle/>
          <a:p>
            <a:pPr algn="l">
              <a:lnSpc>
                <a:spcPct val="110000"/>
              </a:lnSpc>
            </a:pPr>
            <a:endParaRPr kumimoji="1" lang="zh-CN" altLang="en-US"/>
          </a:p>
        </p:txBody>
      </p:sp>
      <p:sp>
        <p:nvSpPr>
          <p:cNvPr id="13" name="标题 1"/>
          <p:cNvSpPr txBox="1"/>
          <p:nvPr>
            <p:custDataLst>
              <p:tags r:id="rId11"/>
            </p:custDataLst>
          </p:nvPr>
        </p:nvSpPr>
        <p:spPr>
          <a:xfrm>
            <a:off x="4492203" y="3020114"/>
            <a:ext cx="3194892" cy="2556659"/>
          </a:xfrm>
          <a:prstGeom prst="rect">
            <a:avLst/>
          </a:prstGeom>
          <a:noFill/>
          <a:ln>
            <a:noFill/>
          </a:ln>
        </p:spPr>
        <p:txBody>
          <a:bodyPr vert="horz" wrap="square" lIns="0" tIns="0" rIns="0" bIns="0" rtlCol="0" anchor="t"/>
          <a:lstStyle/>
          <a:p>
            <a:pPr algn="l">
              <a:lnSpc>
                <a:spcPct val="150000"/>
              </a:lnSpc>
            </a:pPr>
            <a:r>
              <a:rPr kumimoji="1" lang="en-US" altLang="zh-CN" sz="1400">
                <a:ln w="12700">
                  <a:noFill/>
                </a:ln>
                <a:solidFill>
                  <a:srgbClr val="262626">
                    <a:alpha val="100000"/>
                  </a:srgbClr>
                </a:solidFill>
                <a:latin typeface="Source Han Sans" panose="020B0400000000000000" charset="-122"/>
                <a:ea typeface="Source Han Sans" panose="020B0400000000000000" charset="-122"/>
                <a:cs typeface="Source Han Sans" panose="020B0400000000000000" charset="-122"/>
              </a:rPr>
              <a:t>交易前的调查包括对交易对方的资信调查、市场调查等，了解交易对方的信誉和实力，降低交易风险。</a:t>
            </a:r>
            <a:endParaRPr kumimoji="1" lang="zh-CN" altLang="en-US"/>
          </a:p>
        </p:txBody>
      </p:sp>
      <p:sp>
        <p:nvSpPr>
          <p:cNvPr id="14" name="标题 1"/>
          <p:cNvSpPr txBox="1"/>
          <p:nvPr>
            <p:custDataLst>
              <p:tags r:id="rId12"/>
            </p:custDataLst>
          </p:nvPr>
        </p:nvSpPr>
        <p:spPr>
          <a:xfrm>
            <a:off x="4492203" y="2512466"/>
            <a:ext cx="3194892" cy="439937"/>
          </a:xfrm>
          <a:prstGeom prst="rect">
            <a:avLst/>
          </a:prstGeom>
          <a:noFill/>
          <a:ln>
            <a:noFill/>
          </a:ln>
        </p:spPr>
        <p:txBody>
          <a:bodyPr vert="horz" wrap="square" lIns="0" tIns="0" rIns="0" bIns="0" rtlCol="0" anchor="b"/>
          <a:lstStyle/>
          <a:p>
            <a:pPr algn="ctr">
              <a:lnSpc>
                <a:spcPct val="130000"/>
              </a:lnSpc>
            </a:pPr>
            <a:r>
              <a:rPr kumimoji="1" lang="en-US" altLang="zh-CN" sz="1600">
                <a:ln w="12700">
                  <a:noFill/>
                </a:ln>
                <a:solidFill>
                  <a:srgbClr val="262626">
                    <a:alpha val="100000"/>
                  </a:srgbClr>
                </a:solidFill>
                <a:latin typeface="Source Han Sans CN Bold" panose="020B0800000000000000" charset="-122"/>
                <a:ea typeface="Source Han Sans CN Bold" panose="020B0800000000000000" charset="-122"/>
                <a:cs typeface="Source Han Sans CN Bold" panose="020B0800000000000000" charset="-122"/>
              </a:rPr>
              <a:t>交易前的调查</a:t>
            </a:r>
            <a:endParaRPr kumimoji="1" lang="zh-CN" altLang="en-US"/>
          </a:p>
        </p:txBody>
      </p:sp>
      <p:sp>
        <p:nvSpPr>
          <p:cNvPr id="15" name="标题 1"/>
          <p:cNvSpPr txBox="1"/>
          <p:nvPr>
            <p:custDataLst>
              <p:tags r:id="rId13"/>
            </p:custDataLst>
          </p:nvPr>
        </p:nvSpPr>
        <p:spPr>
          <a:xfrm>
            <a:off x="8117616" y="1960408"/>
            <a:ext cx="3401284" cy="3666623"/>
          </a:xfrm>
          <a:prstGeom prst="rect">
            <a:avLst/>
          </a:prstGeom>
          <a:solidFill>
            <a:schemeClr val="bg1"/>
          </a:solidFill>
          <a:ln w="12700" cap="sq">
            <a:solidFill>
              <a:schemeClr val="accent1"/>
            </a:solidFill>
            <a:miter/>
          </a:ln>
        </p:spPr>
        <p:txBody>
          <a:bodyPr vert="horz" wrap="square" lIns="91440" tIns="45720" rIns="91440" bIns="45720" rtlCol="0" anchor="ctr"/>
          <a:lstStyle/>
          <a:p>
            <a:pPr algn="ctr">
              <a:lnSpc>
                <a:spcPct val="110000"/>
              </a:lnSpc>
            </a:pPr>
            <a:endParaRPr kumimoji="1" lang="zh-CN" altLang="en-US"/>
          </a:p>
        </p:txBody>
      </p:sp>
      <p:sp>
        <p:nvSpPr>
          <p:cNvPr id="16" name="标题 1"/>
          <p:cNvSpPr txBox="1"/>
          <p:nvPr>
            <p:custDataLst>
              <p:tags r:id="rId14"/>
            </p:custDataLst>
          </p:nvPr>
        </p:nvSpPr>
        <p:spPr>
          <a:xfrm rot="10800000">
            <a:off x="9093200" y="1737004"/>
            <a:ext cx="1450116" cy="719524"/>
          </a:xfrm>
          <a:prstGeom prst="flowChartExtract">
            <a:avLst/>
          </a:prstGeom>
          <a:solidFill>
            <a:schemeClr val="accent1"/>
          </a:solidFill>
          <a:ln w="12700" cap="sq">
            <a:noFill/>
            <a:miter/>
          </a:ln>
        </p:spPr>
        <p:txBody>
          <a:bodyPr vert="horz" wrap="square" lIns="91440" tIns="45720" rIns="91440" bIns="45720" rtlCol="0" anchor="ctr"/>
          <a:lstStyle/>
          <a:p>
            <a:pPr algn="ctr">
              <a:lnSpc>
                <a:spcPct val="110000"/>
              </a:lnSpc>
            </a:pPr>
            <a:endParaRPr kumimoji="1" lang="zh-CN" altLang="en-US"/>
          </a:p>
        </p:txBody>
      </p:sp>
      <p:sp>
        <p:nvSpPr>
          <p:cNvPr id="17" name="标题 1"/>
          <p:cNvSpPr txBox="1"/>
          <p:nvPr>
            <p:custDataLst>
              <p:tags r:id="rId15"/>
            </p:custDataLst>
          </p:nvPr>
        </p:nvSpPr>
        <p:spPr>
          <a:xfrm rot="10800000">
            <a:off x="9550545" y="1602557"/>
            <a:ext cx="535426" cy="265670"/>
          </a:xfrm>
          <a:prstGeom prst="flowChartExtract">
            <a:avLst/>
          </a:prstGeom>
          <a:solidFill>
            <a:schemeClr val="accent1">
              <a:lumMod val="60000"/>
              <a:lumOff val="40000"/>
            </a:schemeClr>
          </a:solidFill>
          <a:ln w="12700" cap="sq">
            <a:noFill/>
            <a:miter/>
          </a:ln>
        </p:spPr>
        <p:txBody>
          <a:bodyPr vert="horz" wrap="square" lIns="91440" tIns="45720" rIns="91440" bIns="45720" rtlCol="0" anchor="ctr"/>
          <a:lstStyle/>
          <a:p>
            <a:pPr algn="ctr">
              <a:lnSpc>
                <a:spcPct val="110000"/>
              </a:lnSpc>
            </a:pPr>
            <a:endParaRPr kumimoji="1" lang="zh-CN" altLang="en-US"/>
          </a:p>
        </p:txBody>
      </p:sp>
      <p:sp>
        <p:nvSpPr>
          <p:cNvPr id="18" name="标题 1"/>
          <p:cNvSpPr txBox="1"/>
          <p:nvPr>
            <p:custDataLst>
              <p:tags r:id="rId16"/>
            </p:custDataLst>
          </p:nvPr>
        </p:nvSpPr>
        <p:spPr>
          <a:xfrm>
            <a:off x="9662798" y="1985784"/>
            <a:ext cx="310918" cy="257173"/>
          </a:xfrm>
          <a:custGeom>
            <a:avLst/>
            <a:gdLst>
              <a:gd name="connsiteX0" fmla="*/ 153878 w 870468"/>
              <a:gd name="connsiteY0" fmla="*/ 353026 h 720000"/>
              <a:gd name="connsiteX1" fmla="*/ 449972 w 870468"/>
              <a:gd name="connsiteY1" fmla="*/ 353026 h 720000"/>
              <a:gd name="connsiteX2" fmla="*/ 489985 w 870468"/>
              <a:gd name="connsiteY2" fmla="*/ 393039 h 720000"/>
              <a:gd name="connsiteX3" fmla="*/ 449972 w 870468"/>
              <a:gd name="connsiteY3" fmla="*/ 433051 h 720000"/>
              <a:gd name="connsiteX4" fmla="*/ 153878 w 870468"/>
              <a:gd name="connsiteY4" fmla="*/ 433051 h 720000"/>
              <a:gd name="connsiteX5" fmla="*/ 113865 w 870468"/>
              <a:gd name="connsiteY5" fmla="*/ 393039 h 720000"/>
              <a:gd name="connsiteX6" fmla="*/ 153878 w 870468"/>
              <a:gd name="connsiteY6" fmla="*/ 353026 h 720000"/>
              <a:gd name="connsiteX7" fmla="*/ 68708 w 870468"/>
              <a:gd name="connsiteY7" fmla="*/ 275858 h 720000"/>
              <a:gd name="connsiteX8" fmla="*/ 68708 w 870468"/>
              <a:gd name="connsiteY8" fmla="*/ 603735 h 720000"/>
              <a:gd name="connsiteX9" fmla="*/ 116266 w 870468"/>
              <a:gd name="connsiteY9" fmla="*/ 651293 h 720000"/>
              <a:gd name="connsiteX10" fmla="*/ 598821 w 870468"/>
              <a:gd name="connsiteY10" fmla="*/ 651293 h 720000"/>
              <a:gd name="connsiteX11" fmla="*/ 754317 w 870468"/>
              <a:gd name="connsiteY11" fmla="*/ 651293 h 720000"/>
              <a:gd name="connsiteX12" fmla="*/ 801875 w 870468"/>
              <a:gd name="connsiteY12" fmla="*/ 603735 h 720000"/>
              <a:gd name="connsiteX13" fmla="*/ 801875 w 870468"/>
              <a:gd name="connsiteY13" fmla="*/ 275858 h 720000"/>
              <a:gd name="connsiteX14" fmla="*/ 598821 w 870468"/>
              <a:gd name="connsiteY14" fmla="*/ 275858 h 720000"/>
              <a:gd name="connsiteX15" fmla="*/ 116266 w 870468"/>
              <a:gd name="connsiteY15" fmla="*/ 68593 h 720000"/>
              <a:gd name="connsiteX16" fmla="*/ 68708 w 870468"/>
              <a:gd name="connsiteY16" fmla="*/ 116151 h 720000"/>
              <a:gd name="connsiteX17" fmla="*/ 68708 w 870468"/>
              <a:gd name="connsiteY17" fmla="*/ 207265 h 720000"/>
              <a:gd name="connsiteX18" fmla="*/ 598821 w 870468"/>
              <a:gd name="connsiteY18" fmla="*/ 207265 h 720000"/>
              <a:gd name="connsiteX19" fmla="*/ 801875 w 870468"/>
              <a:gd name="connsiteY19" fmla="*/ 207265 h 720000"/>
              <a:gd name="connsiteX20" fmla="*/ 801875 w 870468"/>
              <a:gd name="connsiteY20" fmla="*/ 116151 h 720000"/>
              <a:gd name="connsiteX21" fmla="*/ 754317 w 870468"/>
              <a:gd name="connsiteY21" fmla="*/ 68593 h 720000"/>
              <a:gd name="connsiteX22" fmla="*/ 598821 w 870468"/>
              <a:gd name="connsiteY22" fmla="*/ 68593 h 720000"/>
              <a:gd name="connsiteX23" fmla="*/ 116266 w 870468"/>
              <a:gd name="connsiteY23" fmla="*/ 0 h 720000"/>
              <a:gd name="connsiteX24" fmla="*/ 598821 w 870468"/>
              <a:gd name="connsiteY24" fmla="*/ 0 h 720000"/>
              <a:gd name="connsiteX25" fmla="*/ 754317 w 870468"/>
              <a:gd name="connsiteY25" fmla="*/ 0 h 720000"/>
              <a:gd name="connsiteX26" fmla="*/ 870468 w 870468"/>
              <a:gd name="connsiteY26" fmla="*/ 116151 h 720000"/>
              <a:gd name="connsiteX27" fmla="*/ 870468 w 870468"/>
              <a:gd name="connsiteY27" fmla="*/ 241562 h 720000"/>
              <a:gd name="connsiteX28" fmla="*/ 870468 w 870468"/>
              <a:gd name="connsiteY28" fmla="*/ 603735 h 720000"/>
              <a:gd name="connsiteX29" fmla="*/ 754317 w 870468"/>
              <a:gd name="connsiteY29" fmla="*/ 720000 h 720000"/>
              <a:gd name="connsiteX30" fmla="*/ 598821 w 870468"/>
              <a:gd name="connsiteY30" fmla="*/ 720000 h 720000"/>
              <a:gd name="connsiteX31" fmla="*/ 116266 w 870468"/>
              <a:gd name="connsiteY31" fmla="*/ 720000 h 720000"/>
              <a:gd name="connsiteX32" fmla="*/ 115 w 870468"/>
              <a:gd name="connsiteY32" fmla="*/ 603849 h 720000"/>
              <a:gd name="connsiteX33" fmla="*/ 115 w 870468"/>
              <a:gd name="connsiteY33" fmla="*/ 241841 h 720000"/>
              <a:gd name="connsiteX34" fmla="*/ 0 w 870468"/>
              <a:gd name="connsiteY34" fmla="*/ 241562 h 720000"/>
              <a:gd name="connsiteX35" fmla="*/ 115 w 870468"/>
              <a:gd name="connsiteY35" fmla="*/ 241284 h 720000"/>
              <a:gd name="connsiteX36" fmla="*/ 115 w 870468"/>
              <a:gd name="connsiteY36" fmla="*/ 116151 h 720000"/>
              <a:gd name="connsiteX37" fmla="*/ 116266 w 870468"/>
              <a:gd name="connsiteY37" fmla="*/ 0 h 720000"/>
            </a:gdLst>
            <a:ahLst/>
            <a:cxnLst/>
            <a:rect l="l" t="t" r="r" b="b"/>
            <a:pathLst>
              <a:path w="870468" h="720000">
                <a:moveTo>
                  <a:pt x="153878" y="353026"/>
                </a:moveTo>
                <a:lnTo>
                  <a:pt x="449972" y="353026"/>
                </a:lnTo>
                <a:cubicBezTo>
                  <a:pt x="472036" y="353026"/>
                  <a:pt x="489985" y="370975"/>
                  <a:pt x="489985" y="393039"/>
                </a:cubicBezTo>
                <a:cubicBezTo>
                  <a:pt x="489985" y="415103"/>
                  <a:pt x="472150" y="433051"/>
                  <a:pt x="449972" y="433051"/>
                </a:cubicBezTo>
                <a:lnTo>
                  <a:pt x="153878" y="433051"/>
                </a:lnTo>
                <a:cubicBezTo>
                  <a:pt x="131814" y="433051"/>
                  <a:pt x="113865" y="415103"/>
                  <a:pt x="113865" y="393039"/>
                </a:cubicBezTo>
                <a:cubicBezTo>
                  <a:pt x="113865" y="370975"/>
                  <a:pt x="131814" y="353026"/>
                  <a:pt x="153878" y="353026"/>
                </a:cubicBezTo>
                <a:close/>
                <a:moveTo>
                  <a:pt x="68708" y="275858"/>
                </a:moveTo>
                <a:lnTo>
                  <a:pt x="68708" y="603735"/>
                </a:lnTo>
                <a:cubicBezTo>
                  <a:pt x="68708" y="630029"/>
                  <a:pt x="90087" y="651293"/>
                  <a:pt x="116266" y="651293"/>
                </a:cubicBezTo>
                <a:lnTo>
                  <a:pt x="598821" y="651293"/>
                </a:lnTo>
                <a:lnTo>
                  <a:pt x="754317" y="651293"/>
                </a:lnTo>
                <a:cubicBezTo>
                  <a:pt x="780611" y="651293"/>
                  <a:pt x="801875" y="629915"/>
                  <a:pt x="801875" y="603735"/>
                </a:cubicBezTo>
                <a:lnTo>
                  <a:pt x="801875" y="275858"/>
                </a:lnTo>
                <a:lnTo>
                  <a:pt x="598821" y="275858"/>
                </a:lnTo>
                <a:close/>
                <a:moveTo>
                  <a:pt x="116266" y="68593"/>
                </a:moveTo>
                <a:cubicBezTo>
                  <a:pt x="89972" y="68593"/>
                  <a:pt x="68708" y="89972"/>
                  <a:pt x="68708" y="116151"/>
                </a:cubicBezTo>
                <a:lnTo>
                  <a:pt x="68708" y="207265"/>
                </a:lnTo>
                <a:lnTo>
                  <a:pt x="598821" y="207265"/>
                </a:lnTo>
                <a:lnTo>
                  <a:pt x="801875" y="207265"/>
                </a:lnTo>
                <a:lnTo>
                  <a:pt x="801875" y="116151"/>
                </a:lnTo>
                <a:cubicBezTo>
                  <a:pt x="801875" y="89857"/>
                  <a:pt x="780497" y="68593"/>
                  <a:pt x="754317" y="68593"/>
                </a:cubicBezTo>
                <a:lnTo>
                  <a:pt x="598821" y="68593"/>
                </a:lnTo>
                <a:close/>
                <a:moveTo>
                  <a:pt x="116266" y="0"/>
                </a:moveTo>
                <a:lnTo>
                  <a:pt x="598821" y="0"/>
                </a:lnTo>
                <a:lnTo>
                  <a:pt x="754317" y="0"/>
                </a:lnTo>
                <a:cubicBezTo>
                  <a:pt x="818338" y="0"/>
                  <a:pt x="870468" y="52131"/>
                  <a:pt x="870468" y="116151"/>
                </a:cubicBezTo>
                <a:lnTo>
                  <a:pt x="870468" y="241562"/>
                </a:lnTo>
                <a:lnTo>
                  <a:pt x="870468" y="603735"/>
                </a:lnTo>
                <a:cubicBezTo>
                  <a:pt x="870468" y="667869"/>
                  <a:pt x="818338" y="720000"/>
                  <a:pt x="754317" y="720000"/>
                </a:cubicBezTo>
                <a:lnTo>
                  <a:pt x="598821" y="720000"/>
                </a:lnTo>
                <a:lnTo>
                  <a:pt x="116266" y="720000"/>
                </a:lnTo>
                <a:cubicBezTo>
                  <a:pt x="52246" y="720000"/>
                  <a:pt x="115" y="667869"/>
                  <a:pt x="115" y="603849"/>
                </a:cubicBezTo>
                <a:lnTo>
                  <a:pt x="115" y="241841"/>
                </a:lnTo>
                <a:lnTo>
                  <a:pt x="0" y="241562"/>
                </a:lnTo>
                <a:lnTo>
                  <a:pt x="115" y="241284"/>
                </a:lnTo>
                <a:lnTo>
                  <a:pt x="115" y="116151"/>
                </a:lnTo>
                <a:cubicBezTo>
                  <a:pt x="115" y="52131"/>
                  <a:pt x="52246" y="0"/>
                  <a:pt x="116266" y="0"/>
                </a:cubicBezTo>
                <a:close/>
              </a:path>
            </a:pathLst>
          </a:custGeom>
          <a:solidFill>
            <a:schemeClr val="bg1"/>
          </a:solidFill>
          <a:ln w="1860" cap="flat">
            <a:noFill/>
            <a:miter/>
          </a:ln>
        </p:spPr>
        <p:txBody>
          <a:bodyPr vert="horz" wrap="square" lIns="91440" tIns="45720" rIns="91440" bIns="45720" rtlCol="0" anchor="ctr"/>
          <a:lstStyle/>
          <a:p>
            <a:pPr algn="l">
              <a:lnSpc>
                <a:spcPct val="110000"/>
              </a:lnSpc>
            </a:pPr>
            <a:endParaRPr kumimoji="1" lang="zh-CN" altLang="en-US"/>
          </a:p>
        </p:txBody>
      </p:sp>
      <p:sp>
        <p:nvSpPr>
          <p:cNvPr id="19" name="标题 1"/>
          <p:cNvSpPr txBox="1"/>
          <p:nvPr>
            <p:custDataLst>
              <p:tags r:id="rId17"/>
            </p:custDataLst>
          </p:nvPr>
        </p:nvSpPr>
        <p:spPr>
          <a:xfrm>
            <a:off x="8220811" y="3020114"/>
            <a:ext cx="3194892" cy="2556659"/>
          </a:xfrm>
          <a:prstGeom prst="rect">
            <a:avLst/>
          </a:prstGeom>
          <a:noFill/>
          <a:ln>
            <a:noFill/>
          </a:ln>
        </p:spPr>
        <p:txBody>
          <a:bodyPr vert="horz" wrap="square" lIns="0" tIns="0" rIns="0" bIns="0" rtlCol="0" anchor="t"/>
          <a:lstStyle/>
          <a:p>
            <a:pPr algn="l">
              <a:lnSpc>
                <a:spcPct val="150000"/>
              </a:lnSpc>
            </a:pPr>
            <a:r>
              <a:rPr kumimoji="1" lang="en-US" altLang="zh-CN" sz="1400">
                <a:ln w="12700">
                  <a:noFill/>
                </a:ln>
                <a:solidFill>
                  <a:srgbClr val="262626">
                    <a:alpha val="100000"/>
                  </a:srgbClr>
                </a:solidFill>
                <a:latin typeface="Source Han Sans" panose="020B0400000000000000" charset="-122"/>
                <a:ea typeface="Source Han Sans" panose="020B0400000000000000" charset="-122"/>
                <a:cs typeface="Source Han Sans" panose="020B0400000000000000" charset="-122"/>
              </a:rPr>
              <a:t>风险防范措施包括选择合适的交易方式、购买保险、加强合同管理等，降低交易风险。</a:t>
            </a:r>
            <a:endParaRPr kumimoji="1" lang="zh-CN" altLang="en-US"/>
          </a:p>
        </p:txBody>
      </p:sp>
      <p:sp>
        <p:nvSpPr>
          <p:cNvPr id="20" name="标题 1"/>
          <p:cNvSpPr txBox="1"/>
          <p:nvPr>
            <p:custDataLst>
              <p:tags r:id="rId18"/>
            </p:custDataLst>
          </p:nvPr>
        </p:nvSpPr>
        <p:spPr>
          <a:xfrm>
            <a:off x="8220811" y="2512466"/>
            <a:ext cx="3194892" cy="439937"/>
          </a:xfrm>
          <a:prstGeom prst="rect">
            <a:avLst/>
          </a:prstGeom>
          <a:noFill/>
          <a:ln>
            <a:noFill/>
          </a:ln>
        </p:spPr>
        <p:txBody>
          <a:bodyPr vert="horz" wrap="square" lIns="0" tIns="0" rIns="0" bIns="0" rtlCol="0" anchor="b"/>
          <a:lstStyle/>
          <a:p>
            <a:pPr algn="ctr">
              <a:lnSpc>
                <a:spcPct val="130000"/>
              </a:lnSpc>
            </a:pPr>
            <a:r>
              <a:rPr kumimoji="1" lang="en-US" altLang="zh-CN" sz="1600">
                <a:ln w="12700">
                  <a:noFill/>
                </a:ln>
                <a:solidFill>
                  <a:srgbClr val="262626">
                    <a:alpha val="100000"/>
                  </a:srgbClr>
                </a:solidFill>
                <a:latin typeface="Source Han Sans CN Bold" panose="020B0800000000000000" charset="-122"/>
                <a:ea typeface="Source Han Sans CN Bold" panose="020B0800000000000000" charset="-122"/>
                <a:cs typeface="Source Han Sans CN Bold" panose="020B0800000000000000" charset="-122"/>
              </a:rPr>
              <a:t>风险防范措施</a:t>
            </a:r>
            <a:endParaRPr kumimoji="1" lang="zh-CN" altLang="en-US"/>
          </a:p>
        </p:txBody>
      </p:sp>
      <p:sp>
        <p:nvSpPr>
          <p:cNvPr id="21" name="标题 1"/>
          <p:cNvSpPr txBox="1"/>
          <p:nvPr/>
        </p:nvSpPr>
        <p:spPr>
          <a:xfrm>
            <a:off x="278800" y="246413"/>
            <a:ext cx="9379603" cy="720000"/>
          </a:xfrm>
          <a:prstGeom prst="rect">
            <a:avLst/>
          </a:prstGeom>
          <a:solidFill>
            <a:schemeClr val="bg1"/>
          </a:solidFill>
          <a:ln w="12700" cap="sq">
            <a:noFill/>
            <a:miter/>
          </a:ln>
          <a:effectLst>
            <a:outerShdw blurRad="165100" sx="102000" sy="102000" algn="ctr" rotWithShape="0">
              <a:srgbClr val="000000">
                <a:alpha val="10000"/>
              </a:srgbClr>
            </a:outerShdw>
          </a:effectLst>
        </p:spPr>
        <p:txBody>
          <a:bodyPr vert="horz" wrap="square" lIns="91440" tIns="45720" rIns="91440" bIns="45720" rtlCol="0" anchor="ctr"/>
          <a:lstStyle/>
          <a:p>
            <a:pPr algn="ctr">
              <a:lnSpc>
                <a:spcPct val="110000"/>
              </a:lnSpc>
            </a:pPr>
            <a:endParaRPr kumimoji="1" lang="zh-CN" altLang="en-US"/>
          </a:p>
        </p:txBody>
      </p:sp>
      <p:sp>
        <p:nvSpPr>
          <p:cNvPr id="22" name="标题 1"/>
          <p:cNvSpPr txBox="1"/>
          <p:nvPr/>
        </p:nvSpPr>
        <p:spPr>
          <a:xfrm>
            <a:off x="561368" y="380389"/>
            <a:ext cx="8060758" cy="461665"/>
          </a:xfrm>
          <a:prstGeom prst="rect">
            <a:avLst/>
          </a:prstGeom>
          <a:noFill/>
          <a:ln cap="sq">
            <a:noFill/>
          </a:ln>
        </p:spPr>
        <p:txBody>
          <a:bodyPr vert="horz" wrap="square" lIns="91440" tIns="45720" rIns="91440" bIns="45720" rtlCol="0" anchor="t"/>
          <a:lstStyle/>
          <a:p>
            <a:pPr algn="l">
              <a:lnSpc>
                <a:spcPct val="110000"/>
              </a:lnSpc>
            </a:pPr>
            <a:r>
              <a:rPr kumimoji="1" lang="en-US" altLang="zh-CN" sz="2400">
                <a:ln w="12700">
                  <a:noFill/>
                </a:ln>
                <a:solidFill>
                  <a:srgbClr val="000000">
                    <a:alpha val="100000"/>
                  </a:srgbClr>
                </a:solidFill>
                <a:latin typeface="Source Han Sans CN Bold" panose="020B0800000000000000" charset="-122"/>
                <a:ea typeface="Source Han Sans CN Bold" panose="020B0800000000000000" charset="-122"/>
                <a:cs typeface="Source Han Sans CN Bold" panose="020B0800000000000000" charset="-122"/>
              </a:rPr>
              <a:t>争议预防</a:t>
            </a:r>
            <a:endParaRPr kumimoji="1" lang="zh-CN" altLang="en-US"/>
          </a:p>
        </p:txBody>
      </p:sp>
      <p:sp>
        <p:nvSpPr>
          <p:cNvPr id="23" name="标题 1"/>
          <p:cNvSpPr txBox="1"/>
          <p:nvPr/>
        </p:nvSpPr>
        <p:spPr>
          <a:xfrm>
            <a:off x="272243" y="225304"/>
            <a:ext cx="257347" cy="517646"/>
          </a:xfrm>
          <a:prstGeom prst="rect">
            <a:avLst/>
          </a:prstGeom>
          <a:solidFill>
            <a:schemeClr val="accent1"/>
          </a:solidFill>
          <a:ln w="12700" cap="sq">
            <a:noFill/>
            <a:miter/>
          </a:ln>
        </p:spPr>
        <p:txBody>
          <a:bodyPr vert="horz" wrap="square" lIns="91440" tIns="45720" rIns="91440" bIns="45720" rtlCol="0" anchor="ctr"/>
          <a:lstStyle/>
          <a:p>
            <a:pPr algn="ctr">
              <a:lnSpc>
                <a:spcPct val="110000"/>
              </a:lnSpc>
            </a:pPr>
            <a:endParaRPr kumimoji="1" lang="zh-CN" altLang="en-US"/>
          </a:p>
        </p:txBody>
      </p:sp>
      <p:sp>
        <p:nvSpPr>
          <p:cNvPr id="24" name="标题 1"/>
          <p:cNvSpPr txBox="1"/>
          <p:nvPr/>
        </p:nvSpPr>
        <p:spPr>
          <a:xfrm>
            <a:off x="272243" y="88785"/>
            <a:ext cx="257347" cy="98499"/>
          </a:xfrm>
          <a:prstGeom prst="rect">
            <a:avLst/>
          </a:prstGeom>
          <a:solidFill>
            <a:schemeClr val="accent1">
              <a:lumMod val="60000"/>
              <a:lumOff val="40000"/>
            </a:schemeClr>
          </a:solidFill>
          <a:ln w="12700" cap="sq">
            <a:noFill/>
            <a:miter/>
          </a:ln>
        </p:spPr>
        <p:txBody>
          <a:bodyPr vert="horz" wrap="square" lIns="91440" tIns="45720" rIns="91440" bIns="45720" rtlCol="0" anchor="ctr"/>
          <a:lstStyle/>
          <a:p>
            <a:pPr algn="ctr">
              <a:lnSpc>
                <a:spcPct val="110000"/>
              </a:lnSpc>
            </a:pPr>
            <a:endParaRPr kumimoji="1" lang="zh-CN" altLang="en-US"/>
          </a:p>
        </p:txBody>
      </p:sp>
      <p:sp>
        <p:nvSpPr>
          <p:cNvPr id="25" name="标题 1"/>
          <p:cNvSpPr txBox="1"/>
          <p:nvPr/>
        </p:nvSpPr>
        <p:spPr>
          <a:xfrm>
            <a:off x="272243" y="0"/>
            <a:ext cx="257347" cy="55028"/>
          </a:xfrm>
          <a:prstGeom prst="rect">
            <a:avLst/>
          </a:prstGeom>
          <a:solidFill>
            <a:schemeClr val="accent1">
              <a:lumMod val="20000"/>
              <a:lumOff val="80000"/>
            </a:schemeClr>
          </a:solidFill>
          <a:ln w="12700" cap="sq">
            <a:noFill/>
            <a:miter/>
          </a:ln>
        </p:spPr>
        <p:txBody>
          <a:bodyPr vert="horz" wrap="square" lIns="91440" tIns="45720" rIns="91440" bIns="45720" rtlCol="0" anchor="ctr"/>
          <a:lstStyle/>
          <a:p>
            <a:pPr algn="ctr">
              <a:lnSpc>
                <a:spcPct val="110000"/>
              </a:lnSpc>
            </a:pPr>
            <a:endParaRPr kumimoji="1" lang="zh-CN" altLang="en-US"/>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标题 1"/>
          <p:cNvSpPr txBox="1"/>
          <p:nvPr/>
        </p:nvSpPr>
        <p:spPr>
          <a:xfrm>
            <a:off x="0" y="0"/>
            <a:ext cx="12180888" cy="6858000"/>
          </a:xfrm>
          <a:prstGeom prst="rect">
            <a:avLst/>
          </a:prstGeom>
          <a:solidFill>
            <a:schemeClr val="bg1"/>
          </a:solidFill>
          <a:ln w="12700" cap="sq">
            <a:noFill/>
            <a:miter/>
          </a:ln>
        </p:spPr>
        <p:txBody>
          <a:bodyPr vert="horz" wrap="square" lIns="91440" tIns="45720" rIns="91440" bIns="45720" rtlCol="0" anchor="ctr"/>
          <a:lstStyle/>
          <a:p>
            <a:pPr algn="ctr">
              <a:lnSpc>
                <a:spcPct val="110000"/>
              </a:lnSpc>
            </a:pPr>
            <a:endParaRPr kumimoji="1" lang="zh-CN" altLang="en-US"/>
          </a:p>
        </p:txBody>
      </p:sp>
      <p:sp>
        <p:nvSpPr>
          <p:cNvPr id="3" name="标题 1"/>
          <p:cNvSpPr txBox="1"/>
          <p:nvPr/>
        </p:nvSpPr>
        <p:spPr>
          <a:xfrm>
            <a:off x="1520130" y="3432443"/>
            <a:ext cx="2801169" cy="2339048"/>
          </a:xfrm>
          <a:custGeom>
            <a:avLst/>
            <a:gdLst/>
            <a:ahLst/>
            <a:cxnLst/>
            <a:rect l="l" t="t" r="r" b="b"/>
            <a:pathLst>
              <a:path w="876" h="731" extrusionOk="0">
                <a:moveTo>
                  <a:pt x="857" y="0"/>
                </a:moveTo>
                <a:cubicBezTo>
                  <a:pt x="849" y="26"/>
                  <a:pt x="837" y="61"/>
                  <a:pt x="817" y="101"/>
                </a:cubicBezTo>
                <a:cubicBezTo>
                  <a:pt x="780" y="173"/>
                  <a:pt x="710" y="275"/>
                  <a:pt x="583" y="347"/>
                </a:cubicBezTo>
                <a:cubicBezTo>
                  <a:pt x="521" y="382"/>
                  <a:pt x="454" y="400"/>
                  <a:pt x="386" y="400"/>
                </a:cubicBezTo>
                <a:cubicBezTo>
                  <a:pt x="267" y="400"/>
                  <a:pt x="184" y="347"/>
                  <a:pt x="180" y="344"/>
                </a:cubicBezTo>
                <a:cubicBezTo>
                  <a:pt x="180" y="344"/>
                  <a:pt x="180" y="344"/>
                  <a:pt x="180" y="344"/>
                </a:cubicBezTo>
                <a:cubicBezTo>
                  <a:pt x="111" y="304"/>
                  <a:pt x="68" y="229"/>
                  <a:pt x="68" y="149"/>
                </a:cubicBezTo>
                <a:cubicBezTo>
                  <a:pt x="68" y="120"/>
                  <a:pt x="74" y="92"/>
                  <a:pt x="84" y="66"/>
                </a:cubicBezTo>
                <a:cubicBezTo>
                  <a:pt x="30" y="133"/>
                  <a:pt x="2" y="212"/>
                  <a:pt x="1" y="301"/>
                </a:cubicBezTo>
                <a:cubicBezTo>
                  <a:pt x="0" y="441"/>
                  <a:pt x="51" y="548"/>
                  <a:pt x="93" y="614"/>
                </a:cubicBezTo>
                <a:cubicBezTo>
                  <a:pt x="134" y="676"/>
                  <a:pt x="176" y="713"/>
                  <a:pt x="185" y="721"/>
                </a:cubicBezTo>
                <a:cubicBezTo>
                  <a:pt x="221" y="728"/>
                  <a:pt x="257" y="731"/>
                  <a:pt x="294" y="731"/>
                </a:cubicBezTo>
                <a:cubicBezTo>
                  <a:pt x="615" y="731"/>
                  <a:pt x="876" y="470"/>
                  <a:pt x="876" y="149"/>
                </a:cubicBezTo>
                <a:cubicBezTo>
                  <a:pt x="876" y="99"/>
                  <a:pt x="869" y="49"/>
                  <a:pt x="857" y="0"/>
                </a:cubicBezTo>
                <a:close/>
              </a:path>
            </a:pathLst>
          </a:custGeom>
          <a:solidFill>
            <a:schemeClr val="accent1">
              <a:lumMod val="60000"/>
              <a:lumOff val="40000"/>
            </a:schemeClr>
          </a:solidFill>
          <a:ln cap="sq">
            <a:noFill/>
          </a:ln>
        </p:spPr>
        <p:txBody>
          <a:bodyPr vert="horz" wrap="square" lIns="91425" tIns="45700" rIns="91425" bIns="45700" rtlCol="0" anchor="t"/>
          <a:lstStyle/>
          <a:p>
            <a:pPr algn="l">
              <a:lnSpc>
                <a:spcPct val="110000"/>
              </a:lnSpc>
            </a:pPr>
            <a:endParaRPr kumimoji="1" lang="zh-CN" altLang="en-US"/>
          </a:p>
        </p:txBody>
      </p:sp>
      <p:sp>
        <p:nvSpPr>
          <p:cNvPr id="4" name="标题 1"/>
          <p:cNvSpPr txBox="1"/>
          <p:nvPr/>
        </p:nvSpPr>
        <p:spPr>
          <a:xfrm>
            <a:off x="599441" y="2606548"/>
            <a:ext cx="2423177" cy="3100956"/>
          </a:xfrm>
          <a:custGeom>
            <a:avLst/>
            <a:gdLst/>
            <a:ahLst/>
            <a:cxnLst/>
            <a:rect l="l" t="t" r="r" b="b"/>
            <a:pathLst>
              <a:path w="758" h="969" extrusionOk="0">
                <a:moveTo>
                  <a:pt x="758" y="267"/>
                </a:moveTo>
                <a:cubicBezTo>
                  <a:pt x="727" y="186"/>
                  <a:pt x="673" y="123"/>
                  <a:pt x="597" y="78"/>
                </a:cubicBezTo>
                <a:cubicBezTo>
                  <a:pt x="510" y="26"/>
                  <a:pt x="414" y="0"/>
                  <a:pt x="312" y="0"/>
                </a:cubicBezTo>
                <a:cubicBezTo>
                  <a:pt x="221" y="0"/>
                  <a:pt x="154" y="22"/>
                  <a:pt x="141" y="27"/>
                </a:cubicBezTo>
                <a:cubicBezTo>
                  <a:pt x="50" y="133"/>
                  <a:pt x="0" y="267"/>
                  <a:pt x="0" y="407"/>
                </a:cubicBezTo>
                <a:cubicBezTo>
                  <a:pt x="0" y="671"/>
                  <a:pt x="178" y="901"/>
                  <a:pt x="429" y="969"/>
                </a:cubicBezTo>
                <a:cubicBezTo>
                  <a:pt x="411" y="950"/>
                  <a:pt x="387" y="922"/>
                  <a:pt x="362" y="884"/>
                </a:cubicBezTo>
                <a:cubicBezTo>
                  <a:pt x="318" y="816"/>
                  <a:pt x="265" y="705"/>
                  <a:pt x="266" y="559"/>
                </a:cubicBezTo>
                <a:cubicBezTo>
                  <a:pt x="267" y="432"/>
                  <a:pt x="322" y="344"/>
                  <a:pt x="368" y="293"/>
                </a:cubicBezTo>
                <a:cubicBezTo>
                  <a:pt x="418" y="238"/>
                  <a:pt x="467" y="212"/>
                  <a:pt x="469" y="211"/>
                </a:cubicBezTo>
                <a:cubicBezTo>
                  <a:pt x="470" y="211"/>
                  <a:pt x="470" y="211"/>
                  <a:pt x="470" y="211"/>
                </a:cubicBezTo>
                <a:cubicBezTo>
                  <a:pt x="504" y="192"/>
                  <a:pt x="542" y="181"/>
                  <a:pt x="582" y="181"/>
                </a:cubicBezTo>
                <a:cubicBezTo>
                  <a:pt x="653" y="181"/>
                  <a:pt x="717" y="215"/>
                  <a:pt x="758" y="267"/>
                </a:cubicBezTo>
                <a:close/>
              </a:path>
            </a:pathLst>
          </a:custGeom>
          <a:solidFill>
            <a:schemeClr val="accent1">
              <a:lumMod val="75000"/>
            </a:schemeClr>
          </a:solidFill>
          <a:ln cap="sq">
            <a:noFill/>
          </a:ln>
        </p:spPr>
        <p:txBody>
          <a:bodyPr vert="horz" wrap="square" lIns="91425" tIns="45700" rIns="91425" bIns="45700" rtlCol="0" anchor="t"/>
          <a:lstStyle/>
          <a:p>
            <a:pPr algn="l">
              <a:lnSpc>
                <a:spcPct val="110000"/>
              </a:lnSpc>
            </a:pPr>
            <a:endParaRPr kumimoji="1" lang="zh-CN" altLang="en-US"/>
          </a:p>
        </p:txBody>
      </p:sp>
      <p:sp>
        <p:nvSpPr>
          <p:cNvPr id="5" name="标题 1"/>
          <p:cNvSpPr txBox="1"/>
          <p:nvPr/>
        </p:nvSpPr>
        <p:spPr>
          <a:xfrm>
            <a:off x="1149247" y="2047262"/>
            <a:ext cx="3066593" cy="2591437"/>
          </a:xfrm>
          <a:custGeom>
            <a:avLst/>
            <a:gdLst/>
            <a:ahLst/>
            <a:cxnLst/>
            <a:rect l="l" t="t" r="r" b="b"/>
            <a:pathLst>
              <a:path w="959" h="810" extrusionOk="0">
                <a:moveTo>
                  <a:pt x="688" y="760"/>
                </a:moveTo>
                <a:cubicBezTo>
                  <a:pt x="809" y="691"/>
                  <a:pt x="877" y="594"/>
                  <a:pt x="912" y="524"/>
                </a:cubicBezTo>
                <a:cubicBezTo>
                  <a:pt x="946" y="457"/>
                  <a:pt x="957" y="402"/>
                  <a:pt x="959" y="390"/>
                </a:cubicBezTo>
                <a:cubicBezTo>
                  <a:pt x="878" y="157"/>
                  <a:pt x="657" y="0"/>
                  <a:pt x="410" y="0"/>
                </a:cubicBezTo>
                <a:cubicBezTo>
                  <a:pt x="256" y="0"/>
                  <a:pt x="108" y="61"/>
                  <a:pt x="0" y="169"/>
                </a:cubicBezTo>
                <a:cubicBezTo>
                  <a:pt x="32" y="161"/>
                  <a:pt x="81" y="152"/>
                  <a:pt x="140" y="152"/>
                </a:cubicBezTo>
                <a:cubicBezTo>
                  <a:pt x="246" y="152"/>
                  <a:pt x="346" y="179"/>
                  <a:pt x="436" y="233"/>
                </a:cubicBezTo>
                <a:cubicBezTo>
                  <a:pt x="545" y="297"/>
                  <a:pt x="594" y="389"/>
                  <a:pt x="615" y="454"/>
                </a:cubicBezTo>
                <a:cubicBezTo>
                  <a:pt x="638" y="523"/>
                  <a:pt x="636" y="577"/>
                  <a:pt x="635" y="582"/>
                </a:cubicBezTo>
                <a:cubicBezTo>
                  <a:pt x="635" y="695"/>
                  <a:pt x="552" y="789"/>
                  <a:pt x="444" y="805"/>
                </a:cubicBezTo>
                <a:cubicBezTo>
                  <a:pt x="462" y="808"/>
                  <a:pt x="481" y="810"/>
                  <a:pt x="502" y="810"/>
                </a:cubicBezTo>
                <a:cubicBezTo>
                  <a:pt x="566" y="810"/>
                  <a:pt x="629" y="793"/>
                  <a:pt x="688" y="760"/>
                </a:cubicBezTo>
                <a:close/>
              </a:path>
            </a:pathLst>
          </a:custGeom>
          <a:solidFill>
            <a:schemeClr val="accent1"/>
          </a:solidFill>
          <a:ln cap="sq">
            <a:noFill/>
          </a:ln>
        </p:spPr>
        <p:txBody>
          <a:bodyPr vert="horz" wrap="square" lIns="91425" tIns="45700" rIns="91425" bIns="45700" rtlCol="0" anchor="t"/>
          <a:lstStyle/>
          <a:p>
            <a:pPr algn="l">
              <a:lnSpc>
                <a:spcPct val="110000"/>
              </a:lnSpc>
            </a:pPr>
            <a:endParaRPr kumimoji="1" lang="zh-CN" altLang="en-US"/>
          </a:p>
        </p:txBody>
      </p:sp>
      <p:sp>
        <p:nvSpPr>
          <p:cNvPr id="6" name="标题 1"/>
          <p:cNvSpPr txBox="1"/>
          <p:nvPr/>
        </p:nvSpPr>
        <p:spPr>
          <a:xfrm>
            <a:off x="1119211" y="2914857"/>
            <a:ext cx="488586" cy="451976"/>
          </a:xfrm>
          <a:custGeom>
            <a:avLst/>
            <a:gdLst>
              <a:gd name="connsiteX0" fmla="*/ 2136435 w 5834559"/>
              <a:gd name="connsiteY0" fmla="*/ 643126 h 5397372"/>
              <a:gd name="connsiteX1" fmla="*/ 3716657 w 5834559"/>
              <a:gd name="connsiteY1" fmla="*/ 643126 h 5397372"/>
              <a:gd name="connsiteX2" fmla="*/ 3716657 w 5834559"/>
              <a:gd name="connsiteY2" fmla="*/ 1064855 h 5397372"/>
              <a:gd name="connsiteX3" fmla="*/ 2136435 w 5834559"/>
              <a:gd name="connsiteY3" fmla="*/ 1064855 h 5397372"/>
              <a:gd name="connsiteX4" fmla="*/ 693741 w 5834559"/>
              <a:gd name="connsiteY4" fmla="*/ 643126 h 5397372"/>
              <a:gd name="connsiteX5" fmla="*/ 1550121 w 5834559"/>
              <a:gd name="connsiteY5" fmla="*/ 643126 h 5397372"/>
              <a:gd name="connsiteX6" fmla="*/ 1550121 w 5834559"/>
              <a:gd name="connsiteY6" fmla="*/ 1064855 h 5397372"/>
              <a:gd name="connsiteX7" fmla="*/ 693741 w 5834559"/>
              <a:gd name="connsiteY7" fmla="*/ 1064855 h 5397372"/>
              <a:gd name="connsiteX8" fmla="*/ 421729 w 5834559"/>
              <a:gd name="connsiteY8" fmla="*/ 1336867 h 5397372"/>
              <a:gd name="connsiteX9" fmla="*/ 421729 w 5834559"/>
              <a:gd name="connsiteY9" fmla="*/ 2079805 h 5397372"/>
              <a:gd name="connsiteX10" fmla="*/ 5412133 w 5834559"/>
              <a:gd name="connsiteY10" fmla="*/ 2079805 h 5397372"/>
              <a:gd name="connsiteX11" fmla="*/ 5412133 w 5834559"/>
              <a:gd name="connsiteY11" fmla="*/ 1336867 h 5397372"/>
              <a:gd name="connsiteX12" fmla="*/ 5140113 w 5834559"/>
              <a:gd name="connsiteY12" fmla="*/ 1064855 h 5397372"/>
              <a:gd name="connsiteX13" fmla="*/ 4302971 w 5834559"/>
              <a:gd name="connsiteY13" fmla="*/ 1064855 h 5397372"/>
              <a:gd name="connsiteX14" fmla="*/ 4302971 w 5834559"/>
              <a:gd name="connsiteY14" fmla="*/ 643126 h 5397372"/>
              <a:gd name="connsiteX15" fmla="*/ 5140113 w 5834559"/>
              <a:gd name="connsiteY15" fmla="*/ 643126 h 5397372"/>
              <a:gd name="connsiteX16" fmla="*/ 5834559 w 5834559"/>
              <a:gd name="connsiteY16" fmla="*/ 1336867 h 5397372"/>
              <a:gd name="connsiteX17" fmla="*/ 5834559 w 5834559"/>
              <a:gd name="connsiteY17" fmla="*/ 4703631 h 5397372"/>
              <a:gd name="connsiteX18" fmla="*/ 5140818 w 5834559"/>
              <a:gd name="connsiteY18" fmla="*/ 5397372 h 5397372"/>
              <a:gd name="connsiteX19" fmla="*/ 693741 w 5834559"/>
              <a:gd name="connsiteY19" fmla="*/ 5397372 h 5397372"/>
              <a:gd name="connsiteX20" fmla="*/ 0 w 5834559"/>
              <a:gd name="connsiteY20" fmla="*/ 4703631 h 5397372"/>
              <a:gd name="connsiteX21" fmla="*/ 0 w 5834559"/>
              <a:gd name="connsiteY21" fmla="*/ 2501529 h 5397372"/>
              <a:gd name="connsiteX22" fmla="*/ 0 w 5834559"/>
              <a:gd name="connsiteY22" fmla="*/ 2079805 h 5397372"/>
              <a:gd name="connsiteX23" fmla="*/ 0 w 5834559"/>
              <a:gd name="connsiteY23" fmla="*/ 1336867 h 5397372"/>
              <a:gd name="connsiteX24" fmla="*/ 693741 w 5834559"/>
              <a:gd name="connsiteY24" fmla="*/ 643126 h 5397372"/>
              <a:gd name="connsiteX25" fmla="*/ 3997242 w 5834559"/>
              <a:gd name="connsiteY25" fmla="*/ 0 h 5397372"/>
              <a:gd name="connsiteX26" fmla="*/ 4208106 w 5834559"/>
              <a:gd name="connsiteY26" fmla="*/ 210864 h 5397372"/>
              <a:gd name="connsiteX27" fmla="*/ 4208106 w 5834559"/>
              <a:gd name="connsiteY27" fmla="*/ 1506961 h 5397372"/>
              <a:gd name="connsiteX28" fmla="*/ 3997242 w 5834559"/>
              <a:gd name="connsiteY28" fmla="*/ 1718528 h 5397372"/>
              <a:gd name="connsiteX29" fmla="*/ 3786378 w 5834559"/>
              <a:gd name="connsiteY29" fmla="*/ 1507664 h 5397372"/>
              <a:gd name="connsiteX30" fmla="*/ 3786378 w 5834559"/>
              <a:gd name="connsiteY30" fmla="*/ 210864 h 5397372"/>
              <a:gd name="connsiteX31" fmla="*/ 3997242 w 5834559"/>
              <a:gd name="connsiteY31" fmla="*/ 0 h 5397372"/>
              <a:gd name="connsiteX32" fmla="*/ 1836609 w 5834559"/>
              <a:gd name="connsiteY32" fmla="*/ 0 h 5397372"/>
              <a:gd name="connsiteX33" fmla="*/ 2047469 w 5834559"/>
              <a:gd name="connsiteY33" fmla="*/ 210864 h 5397372"/>
              <a:gd name="connsiteX34" fmla="*/ 2047469 w 5834559"/>
              <a:gd name="connsiteY34" fmla="*/ 1506961 h 5397372"/>
              <a:gd name="connsiteX35" fmla="*/ 1836609 w 5834559"/>
              <a:gd name="connsiteY35" fmla="*/ 1718528 h 5397372"/>
              <a:gd name="connsiteX36" fmla="*/ 1625745 w 5834559"/>
              <a:gd name="connsiteY36" fmla="*/ 1507664 h 5397372"/>
              <a:gd name="connsiteX37" fmla="*/ 1625745 w 5834559"/>
              <a:gd name="connsiteY37" fmla="*/ 210864 h 5397372"/>
              <a:gd name="connsiteX38" fmla="*/ 1836609 w 5834559"/>
              <a:gd name="connsiteY38" fmla="*/ 0 h 5397372"/>
            </a:gdLst>
            <a:ahLst/>
            <a:cxnLst/>
            <a:rect l="l" t="t" r="r" b="b"/>
            <a:pathLst>
              <a:path w="5834559" h="5397372">
                <a:moveTo>
                  <a:pt x="2136435" y="643126"/>
                </a:moveTo>
                <a:lnTo>
                  <a:pt x="3716657" y="643126"/>
                </a:lnTo>
                <a:lnTo>
                  <a:pt x="3716657" y="1064855"/>
                </a:lnTo>
                <a:lnTo>
                  <a:pt x="2136435" y="1064855"/>
                </a:lnTo>
                <a:close/>
                <a:moveTo>
                  <a:pt x="693741" y="643126"/>
                </a:moveTo>
                <a:lnTo>
                  <a:pt x="1550121" y="643126"/>
                </a:lnTo>
                <a:lnTo>
                  <a:pt x="1550121" y="1064855"/>
                </a:lnTo>
                <a:lnTo>
                  <a:pt x="693741" y="1064855"/>
                </a:lnTo>
                <a:cubicBezTo>
                  <a:pt x="543320" y="1064855"/>
                  <a:pt x="421729" y="1187151"/>
                  <a:pt x="421729" y="1336867"/>
                </a:cubicBezTo>
                <a:lnTo>
                  <a:pt x="421729" y="2079805"/>
                </a:lnTo>
                <a:lnTo>
                  <a:pt x="5412133" y="2079805"/>
                </a:lnTo>
                <a:lnTo>
                  <a:pt x="5412133" y="1336867"/>
                </a:lnTo>
                <a:cubicBezTo>
                  <a:pt x="5412133" y="1186446"/>
                  <a:pt x="5289830" y="1064855"/>
                  <a:pt x="5140113" y="1064855"/>
                </a:cubicBezTo>
                <a:lnTo>
                  <a:pt x="4302971" y="1064855"/>
                </a:lnTo>
                <a:lnTo>
                  <a:pt x="4302971" y="643126"/>
                </a:lnTo>
                <a:lnTo>
                  <a:pt x="5140113" y="643126"/>
                </a:lnTo>
                <a:cubicBezTo>
                  <a:pt x="5523184" y="643126"/>
                  <a:pt x="5833854" y="953797"/>
                  <a:pt x="5834559" y="1336867"/>
                </a:cubicBezTo>
                <a:lnTo>
                  <a:pt x="5834559" y="4703631"/>
                </a:lnTo>
                <a:cubicBezTo>
                  <a:pt x="5834559" y="5085292"/>
                  <a:pt x="5522479" y="5397372"/>
                  <a:pt x="5140818" y="5397372"/>
                </a:cubicBezTo>
                <a:lnTo>
                  <a:pt x="693741" y="5397372"/>
                </a:lnTo>
                <a:cubicBezTo>
                  <a:pt x="312080" y="5397372"/>
                  <a:pt x="0" y="5085292"/>
                  <a:pt x="0" y="4703631"/>
                </a:cubicBezTo>
                <a:lnTo>
                  <a:pt x="0" y="2501529"/>
                </a:lnTo>
                <a:lnTo>
                  <a:pt x="0" y="2079805"/>
                </a:lnTo>
                <a:lnTo>
                  <a:pt x="0" y="1336867"/>
                </a:lnTo>
                <a:cubicBezTo>
                  <a:pt x="0" y="953797"/>
                  <a:pt x="310671" y="643126"/>
                  <a:pt x="693741" y="643126"/>
                </a:cubicBezTo>
                <a:close/>
                <a:moveTo>
                  <a:pt x="3997242" y="0"/>
                </a:moveTo>
                <a:cubicBezTo>
                  <a:pt x="4113920" y="0"/>
                  <a:pt x="4208106" y="94186"/>
                  <a:pt x="4208106" y="210864"/>
                </a:cubicBezTo>
                <a:lnTo>
                  <a:pt x="4208106" y="1506961"/>
                </a:lnTo>
                <a:cubicBezTo>
                  <a:pt x="4208106" y="1623639"/>
                  <a:pt x="4113920" y="1718528"/>
                  <a:pt x="3997242" y="1718528"/>
                </a:cubicBezTo>
                <a:cubicBezTo>
                  <a:pt x="3880564" y="1718528"/>
                  <a:pt x="3786378" y="1624342"/>
                  <a:pt x="3786378" y="1507664"/>
                </a:cubicBezTo>
                <a:lnTo>
                  <a:pt x="3786378" y="210864"/>
                </a:lnTo>
                <a:cubicBezTo>
                  <a:pt x="3786378" y="94186"/>
                  <a:pt x="3880564" y="0"/>
                  <a:pt x="3997242" y="0"/>
                </a:cubicBezTo>
                <a:close/>
                <a:moveTo>
                  <a:pt x="1836609" y="0"/>
                </a:moveTo>
                <a:cubicBezTo>
                  <a:pt x="1953287" y="0"/>
                  <a:pt x="2047469" y="94186"/>
                  <a:pt x="2047469" y="210864"/>
                </a:cubicBezTo>
                <a:lnTo>
                  <a:pt x="2047469" y="1506961"/>
                </a:lnTo>
                <a:cubicBezTo>
                  <a:pt x="2047469" y="1623639"/>
                  <a:pt x="1953287" y="1718528"/>
                  <a:pt x="1836609" y="1718528"/>
                </a:cubicBezTo>
                <a:cubicBezTo>
                  <a:pt x="1719932" y="1718528"/>
                  <a:pt x="1625745" y="1624342"/>
                  <a:pt x="1625745" y="1507664"/>
                </a:cubicBezTo>
                <a:lnTo>
                  <a:pt x="1625745" y="210864"/>
                </a:lnTo>
                <a:cubicBezTo>
                  <a:pt x="1625745" y="94186"/>
                  <a:pt x="1719932" y="0"/>
                  <a:pt x="1836609" y="0"/>
                </a:cubicBezTo>
                <a:close/>
              </a:path>
            </a:pathLst>
          </a:custGeom>
          <a:solidFill>
            <a:schemeClr val="bg1"/>
          </a:solidFill>
          <a:ln w="1860" cap="flat">
            <a:noFill/>
            <a:miter/>
          </a:ln>
        </p:spPr>
        <p:txBody>
          <a:bodyPr vert="horz" wrap="square" lIns="91440" tIns="45720" rIns="91440" bIns="45720" rtlCol="0" anchor="ctr"/>
          <a:lstStyle/>
          <a:p>
            <a:pPr algn="l">
              <a:lnSpc>
                <a:spcPct val="110000"/>
              </a:lnSpc>
            </a:pPr>
            <a:endParaRPr kumimoji="1" lang="zh-CN" altLang="en-US"/>
          </a:p>
        </p:txBody>
      </p:sp>
      <p:sp>
        <p:nvSpPr>
          <p:cNvPr id="7" name="标题 1"/>
          <p:cNvSpPr txBox="1"/>
          <p:nvPr/>
        </p:nvSpPr>
        <p:spPr>
          <a:xfrm>
            <a:off x="2157920" y="4976536"/>
            <a:ext cx="518247" cy="469851"/>
          </a:xfrm>
          <a:custGeom>
            <a:avLst/>
            <a:gdLst>
              <a:gd name="connsiteX0" fmla="*/ 31770 w 794163"/>
              <a:gd name="connsiteY0" fmla="*/ 656460 h 720001"/>
              <a:gd name="connsiteX1" fmla="*/ 762297 w 794163"/>
              <a:gd name="connsiteY1" fmla="*/ 656460 h 720001"/>
              <a:gd name="connsiteX2" fmla="*/ 794163 w 794163"/>
              <a:gd name="connsiteY2" fmla="*/ 688230 h 720001"/>
              <a:gd name="connsiteX3" fmla="*/ 762392 w 794163"/>
              <a:gd name="connsiteY3" fmla="*/ 720001 h 720001"/>
              <a:gd name="connsiteX4" fmla="*/ 31770 w 794163"/>
              <a:gd name="connsiteY4" fmla="*/ 720001 h 720001"/>
              <a:gd name="connsiteX5" fmla="*/ 0 w 794163"/>
              <a:gd name="connsiteY5" fmla="*/ 688230 h 720001"/>
              <a:gd name="connsiteX6" fmla="*/ 31770 w 794163"/>
              <a:gd name="connsiteY6" fmla="*/ 656460 h 720001"/>
              <a:gd name="connsiteX7" fmla="*/ 613493 w 794163"/>
              <a:gd name="connsiteY7" fmla="*/ 317608 h 720001"/>
              <a:gd name="connsiteX8" fmla="*/ 710048 w 794163"/>
              <a:gd name="connsiteY8" fmla="*/ 317608 h 720001"/>
              <a:gd name="connsiteX9" fmla="*/ 767655 w 794163"/>
              <a:gd name="connsiteY9" fmla="*/ 375216 h 720001"/>
              <a:gd name="connsiteX10" fmla="*/ 767655 w 794163"/>
              <a:gd name="connsiteY10" fmla="*/ 524689 h 720001"/>
              <a:gd name="connsiteX11" fmla="*/ 710048 w 794163"/>
              <a:gd name="connsiteY11" fmla="*/ 582297 h 720001"/>
              <a:gd name="connsiteX12" fmla="*/ 613493 w 794163"/>
              <a:gd name="connsiteY12" fmla="*/ 582297 h 720001"/>
              <a:gd name="connsiteX13" fmla="*/ 555885 w 794163"/>
              <a:gd name="connsiteY13" fmla="*/ 524689 h 720001"/>
              <a:gd name="connsiteX14" fmla="*/ 555885 w 794163"/>
              <a:gd name="connsiteY14" fmla="*/ 375216 h 720001"/>
              <a:gd name="connsiteX15" fmla="*/ 613493 w 794163"/>
              <a:gd name="connsiteY15" fmla="*/ 317608 h 720001"/>
              <a:gd name="connsiteX16" fmla="*/ 84019 w 794163"/>
              <a:gd name="connsiteY16" fmla="*/ 211770 h 720001"/>
              <a:gd name="connsiteX17" fmla="*/ 180574 w 794163"/>
              <a:gd name="connsiteY17" fmla="*/ 211770 h 720001"/>
              <a:gd name="connsiteX18" fmla="*/ 238182 w 794163"/>
              <a:gd name="connsiteY18" fmla="*/ 269282 h 720001"/>
              <a:gd name="connsiteX19" fmla="*/ 238182 w 794163"/>
              <a:gd name="connsiteY19" fmla="*/ 524785 h 720001"/>
              <a:gd name="connsiteX20" fmla="*/ 180574 w 794163"/>
              <a:gd name="connsiteY20" fmla="*/ 582393 h 720001"/>
              <a:gd name="connsiteX21" fmla="*/ 84019 w 794163"/>
              <a:gd name="connsiteY21" fmla="*/ 582393 h 720001"/>
              <a:gd name="connsiteX22" fmla="*/ 26411 w 794163"/>
              <a:gd name="connsiteY22" fmla="*/ 524785 h 720001"/>
              <a:gd name="connsiteX23" fmla="*/ 26411 w 794163"/>
              <a:gd name="connsiteY23" fmla="*/ 269378 h 720001"/>
              <a:gd name="connsiteX24" fmla="*/ 84019 w 794163"/>
              <a:gd name="connsiteY24" fmla="*/ 211770 h 720001"/>
              <a:gd name="connsiteX25" fmla="*/ 348708 w 794163"/>
              <a:gd name="connsiteY25" fmla="*/ 0 h 720001"/>
              <a:gd name="connsiteX26" fmla="*/ 445359 w 794163"/>
              <a:gd name="connsiteY26" fmla="*/ 0 h 720001"/>
              <a:gd name="connsiteX27" fmla="*/ 502871 w 794163"/>
              <a:gd name="connsiteY27" fmla="*/ 57607 h 720001"/>
              <a:gd name="connsiteX28" fmla="*/ 502871 w 794163"/>
              <a:gd name="connsiteY28" fmla="*/ 524785 h 720001"/>
              <a:gd name="connsiteX29" fmla="*/ 445263 w 794163"/>
              <a:gd name="connsiteY29" fmla="*/ 582393 h 720001"/>
              <a:gd name="connsiteX30" fmla="*/ 348708 w 794163"/>
              <a:gd name="connsiteY30" fmla="*/ 582393 h 720001"/>
              <a:gd name="connsiteX31" fmla="*/ 291100 w 794163"/>
              <a:gd name="connsiteY31" fmla="*/ 524785 h 720001"/>
              <a:gd name="connsiteX32" fmla="*/ 291100 w 794163"/>
              <a:gd name="connsiteY32" fmla="*/ 57607 h 720001"/>
              <a:gd name="connsiteX33" fmla="*/ 348708 w 794163"/>
              <a:gd name="connsiteY33" fmla="*/ 0 h 720001"/>
            </a:gdLst>
            <a:ahLst/>
            <a:cxnLst/>
            <a:rect l="l" t="t" r="r" b="b"/>
            <a:pathLst>
              <a:path w="794163" h="720001">
                <a:moveTo>
                  <a:pt x="31770" y="656460"/>
                </a:moveTo>
                <a:lnTo>
                  <a:pt x="762297" y="656460"/>
                </a:lnTo>
                <a:cubicBezTo>
                  <a:pt x="779904" y="656460"/>
                  <a:pt x="794067" y="670622"/>
                  <a:pt x="794163" y="688230"/>
                </a:cubicBezTo>
                <a:cubicBezTo>
                  <a:pt x="794163" y="705742"/>
                  <a:pt x="779904" y="720001"/>
                  <a:pt x="762392" y="720001"/>
                </a:cubicBezTo>
                <a:lnTo>
                  <a:pt x="31770" y="720001"/>
                </a:lnTo>
                <a:cubicBezTo>
                  <a:pt x="14258" y="720001"/>
                  <a:pt x="0" y="705742"/>
                  <a:pt x="0" y="688230"/>
                </a:cubicBezTo>
                <a:cubicBezTo>
                  <a:pt x="0" y="670718"/>
                  <a:pt x="14258" y="656460"/>
                  <a:pt x="31770" y="656460"/>
                </a:cubicBezTo>
                <a:close/>
                <a:moveTo>
                  <a:pt x="613493" y="317608"/>
                </a:moveTo>
                <a:lnTo>
                  <a:pt x="710048" y="317608"/>
                </a:lnTo>
                <a:cubicBezTo>
                  <a:pt x="741818" y="317608"/>
                  <a:pt x="767655" y="343445"/>
                  <a:pt x="767655" y="375216"/>
                </a:cubicBezTo>
                <a:lnTo>
                  <a:pt x="767655" y="524689"/>
                </a:lnTo>
                <a:cubicBezTo>
                  <a:pt x="767655" y="556364"/>
                  <a:pt x="741723" y="582297"/>
                  <a:pt x="710048" y="582297"/>
                </a:cubicBezTo>
                <a:lnTo>
                  <a:pt x="613493" y="582297"/>
                </a:lnTo>
                <a:cubicBezTo>
                  <a:pt x="581818" y="582297"/>
                  <a:pt x="555885" y="556364"/>
                  <a:pt x="555885" y="524689"/>
                </a:cubicBezTo>
                <a:lnTo>
                  <a:pt x="555885" y="375216"/>
                </a:lnTo>
                <a:cubicBezTo>
                  <a:pt x="555885" y="343349"/>
                  <a:pt x="581722" y="317608"/>
                  <a:pt x="613493" y="317608"/>
                </a:cubicBezTo>
                <a:close/>
                <a:moveTo>
                  <a:pt x="84019" y="211770"/>
                </a:moveTo>
                <a:lnTo>
                  <a:pt x="180574" y="211770"/>
                </a:lnTo>
                <a:cubicBezTo>
                  <a:pt x="212440" y="211770"/>
                  <a:pt x="238182" y="237512"/>
                  <a:pt x="238182" y="269282"/>
                </a:cubicBezTo>
                <a:lnTo>
                  <a:pt x="238182" y="524785"/>
                </a:lnTo>
                <a:cubicBezTo>
                  <a:pt x="238182" y="556460"/>
                  <a:pt x="212248" y="582393"/>
                  <a:pt x="180574" y="582393"/>
                </a:cubicBezTo>
                <a:lnTo>
                  <a:pt x="84019" y="582393"/>
                </a:lnTo>
                <a:cubicBezTo>
                  <a:pt x="52344" y="582393"/>
                  <a:pt x="26411" y="556460"/>
                  <a:pt x="26411" y="524785"/>
                </a:cubicBezTo>
                <a:lnTo>
                  <a:pt x="26411" y="269378"/>
                </a:lnTo>
                <a:cubicBezTo>
                  <a:pt x="26411" y="237512"/>
                  <a:pt x="52248" y="211770"/>
                  <a:pt x="84019" y="211770"/>
                </a:cubicBezTo>
                <a:close/>
                <a:moveTo>
                  <a:pt x="348708" y="0"/>
                </a:moveTo>
                <a:lnTo>
                  <a:pt x="445359" y="0"/>
                </a:lnTo>
                <a:cubicBezTo>
                  <a:pt x="477129" y="0"/>
                  <a:pt x="502871" y="25741"/>
                  <a:pt x="502871" y="57607"/>
                </a:cubicBezTo>
                <a:lnTo>
                  <a:pt x="502871" y="524785"/>
                </a:lnTo>
                <a:cubicBezTo>
                  <a:pt x="502871" y="556460"/>
                  <a:pt x="476937" y="582393"/>
                  <a:pt x="445263" y="582393"/>
                </a:cubicBezTo>
                <a:lnTo>
                  <a:pt x="348708" y="582393"/>
                </a:lnTo>
                <a:cubicBezTo>
                  <a:pt x="317033" y="582393"/>
                  <a:pt x="291100" y="556460"/>
                  <a:pt x="291100" y="524785"/>
                </a:cubicBezTo>
                <a:lnTo>
                  <a:pt x="291100" y="57607"/>
                </a:lnTo>
                <a:cubicBezTo>
                  <a:pt x="291100" y="25741"/>
                  <a:pt x="316937" y="0"/>
                  <a:pt x="348708" y="0"/>
                </a:cubicBezTo>
                <a:close/>
              </a:path>
            </a:pathLst>
          </a:custGeom>
          <a:solidFill>
            <a:schemeClr val="bg1"/>
          </a:solidFill>
          <a:ln w="1860" cap="flat">
            <a:noFill/>
            <a:miter/>
          </a:ln>
        </p:spPr>
        <p:txBody>
          <a:bodyPr vert="horz" wrap="square" lIns="91440" tIns="45720" rIns="91440" bIns="45720" rtlCol="0" anchor="ctr"/>
          <a:lstStyle/>
          <a:p>
            <a:pPr algn="l">
              <a:lnSpc>
                <a:spcPct val="110000"/>
              </a:lnSpc>
            </a:pPr>
            <a:endParaRPr kumimoji="1" lang="zh-CN" altLang="en-US"/>
          </a:p>
        </p:txBody>
      </p:sp>
      <p:sp>
        <p:nvSpPr>
          <p:cNvPr id="8" name="标题 1"/>
          <p:cNvSpPr txBox="1"/>
          <p:nvPr/>
        </p:nvSpPr>
        <p:spPr>
          <a:xfrm flipH="1" flipV="1">
            <a:off x="3322084" y="3118370"/>
            <a:ext cx="538357" cy="520988"/>
          </a:xfrm>
          <a:custGeom>
            <a:avLst/>
            <a:gdLst>
              <a:gd name="connsiteX0" fmla="*/ 311954 w 744004"/>
              <a:gd name="connsiteY0" fmla="*/ 337123 h 720001"/>
              <a:gd name="connsiteX1" fmla="*/ 168770 w 744004"/>
              <a:gd name="connsiteY1" fmla="*/ 337123 h 720001"/>
              <a:gd name="connsiteX2" fmla="*/ 49673 w 744004"/>
              <a:gd name="connsiteY2" fmla="*/ 287618 h 720001"/>
              <a:gd name="connsiteX3" fmla="*/ 167 w 744004"/>
              <a:gd name="connsiteY3" fmla="*/ 168520 h 720001"/>
              <a:gd name="connsiteX4" fmla="*/ 49590 w 744004"/>
              <a:gd name="connsiteY4" fmla="*/ 49507 h 720001"/>
              <a:gd name="connsiteX5" fmla="*/ 168687 w 744004"/>
              <a:gd name="connsiteY5" fmla="*/ 0 h 720001"/>
              <a:gd name="connsiteX6" fmla="*/ 287784 w 744004"/>
              <a:gd name="connsiteY6" fmla="*/ 49507 h 720001"/>
              <a:gd name="connsiteX7" fmla="*/ 337290 w 744004"/>
              <a:gd name="connsiteY7" fmla="*/ 168604 h 720001"/>
              <a:gd name="connsiteX8" fmla="*/ 337290 w 744004"/>
              <a:gd name="connsiteY8" fmla="*/ 311787 h 720001"/>
              <a:gd name="connsiteX9" fmla="*/ 311954 w 744004"/>
              <a:gd name="connsiteY9" fmla="*/ 337123 h 720001"/>
              <a:gd name="connsiteX10" fmla="*/ 575401 w 744004"/>
              <a:gd name="connsiteY10" fmla="*/ 337207 h 720001"/>
              <a:gd name="connsiteX11" fmla="*/ 432218 w 744004"/>
              <a:gd name="connsiteY11" fmla="*/ 337207 h 720001"/>
              <a:gd name="connsiteX12" fmla="*/ 406882 w 744004"/>
              <a:gd name="connsiteY12" fmla="*/ 311870 h 720001"/>
              <a:gd name="connsiteX13" fmla="*/ 406882 w 744004"/>
              <a:gd name="connsiteY13" fmla="*/ 168687 h 720001"/>
              <a:gd name="connsiteX14" fmla="*/ 456387 w 744004"/>
              <a:gd name="connsiteY14" fmla="*/ 49590 h 720001"/>
              <a:gd name="connsiteX15" fmla="*/ 575401 w 744004"/>
              <a:gd name="connsiteY15" fmla="*/ 0 h 720001"/>
              <a:gd name="connsiteX16" fmla="*/ 694498 w 744004"/>
              <a:gd name="connsiteY16" fmla="*/ 49507 h 720001"/>
              <a:gd name="connsiteX17" fmla="*/ 744004 w 744004"/>
              <a:gd name="connsiteY17" fmla="*/ 168604 h 720001"/>
              <a:gd name="connsiteX18" fmla="*/ 694498 w 744004"/>
              <a:gd name="connsiteY18" fmla="*/ 287701 h 720001"/>
              <a:gd name="connsiteX19" fmla="*/ 575401 w 744004"/>
              <a:gd name="connsiteY19" fmla="*/ 337207 h 720001"/>
              <a:gd name="connsiteX20" fmla="*/ 168604 w 744004"/>
              <a:gd name="connsiteY20" fmla="*/ 720001 h 720001"/>
              <a:gd name="connsiteX21" fmla="*/ 49507 w 744004"/>
              <a:gd name="connsiteY21" fmla="*/ 670495 h 720001"/>
              <a:gd name="connsiteX22" fmla="*/ 0 w 744004"/>
              <a:gd name="connsiteY22" fmla="*/ 551398 h 720001"/>
              <a:gd name="connsiteX23" fmla="*/ 49507 w 744004"/>
              <a:gd name="connsiteY23" fmla="*/ 432301 h 720001"/>
              <a:gd name="connsiteX24" fmla="*/ 168687 w 744004"/>
              <a:gd name="connsiteY24" fmla="*/ 382879 h 720001"/>
              <a:gd name="connsiteX25" fmla="*/ 311871 w 744004"/>
              <a:gd name="connsiteY25" fmla="*/ 382879 h 720001"/>
              <a:gd name="connsiteX26" fmla="*/ 337207 w 744004"/>
              <a:gd name="connsiteY26" fmla="*/ 408215 h 720001"/>
              <a:gd name="connsiteX27" fmla="*/ 337207 w 744004"/>
              <a:gd name="connsiteY27" fmla="*/ 551398 h 720001"/>
              <a:gd name="connsiteX28" fmla="*/ 287701 w 744004"/>
              <a:gd name="connsiteY28" fmla="*/ 670495 h 720001"/>
              <a:gd name="connsiteX29" fmla="*/ 168604 w 744004"/>
              <a:gd name="connsiteY29" fmla="*/ 720001 h 720001"/>
              <a:gd name="connsiteX30" fmla="*/ 575401 w 744004"/>
              <a:gd name="connsiteY30" fmla="*/ 720001 h 720001"/>
              <a:gd name="connsiteX31" fmla="*/ 456304 w 744004"/>
              <a:gd name="connsiteY31" fmla="*/ 670495 h 720001"/>
              <a:gd name="connsiteX32" fmla="*/ 406798 w 744004"/>
              <a:gd name="connsiteY32" fmla="*/ 551398 h 720001"/>
              <a:gd name="connsiteX33" fmla="*/ 406798 w 744004"/>
              <a:gd name="connsiteY33" fmla="*/ 408215 h 720001"/>
              <a:gd name="connsiteX34" fmla="*/ 432218 w 744004"/>
              <a:gd name="connsiteY34" fmla="*/ 382879 h 720001"/>
              <a:gd name="connsiteX35" fmla="*/ 575401 w 744004"/>
              <a:gd name="connsiteY35" fmla="*/ 382879 h 720001"/>
              <a:gd name="connsiteX36" fmla="*/ 694498 w 744004"/>
              <a:gd name="connsiteY36" fmla="*/ 432385 h 720001"/>
              <a:gd name="connsiteX37" fmla="*/ 744004 w 744004"/>
              <a:gd name="connsiteY37" fmla="*/ 551398 h 720001"/>
              <a:gd name="connsiteX38" fmla="*/ 694498 w 744004"/>
              <a:gd name="connsiteY38" fmla="*/ 670495 h 720001"/>
              <a:gd name="connsiteX39" fmla="*/ 575401 w 744004"/>
              <a:gd name="connsiteY39" fmla="*/ 720001 h 720001"/>
            </a:gdLst>
            <a:ahLst/>
            <a:cxnLst/>
            <a:rect l="l" t="t" r="r" b="b"/>
            <a:pathLst>
              <a:path w="744004" h="720001">
                <a:moveTo>
                  <a:pt x="311954" y="337123"/>
                </a:moveTo>
                <a:lnTo>
                  <a:pt x="168770" y="337123"/>
                </a:lnTo>
                <a:cubicBezTo>
                  <a:pt x="123932" y="337123"/>
                  <a:pt x="81594" y="319538"/>
                  <a:pt x="49673" y="287618"/>
                </a:cubicBezTo>
                <a:cubicBezTo>
                  <a:pt x="17753" y="255697"/>
                  <a:pt x="167" y="213442"/>
                  <a:pt x="167" y="168520"/>
                </a:cubicBezTo>
                <a:cubicBezTo>
                  <a:pt x="167" y="123598"/>
                  <a:pt x="17669" y="81427"/>
                  <a:pt x="49590" y="49507"/>
                </a:cubicBezTo>
                <a:cubicBezTo>
                  <a:pt x="81510" y="17586"/>
                  <a:pt x="123848" y="0"/>
                  <a:pt x="168687" y="0"/>
                </a:cubicBezTo>
                <a:cubicBezTo>
                  <a:pt x="213526" y="0"/>
                  <a:pt x="255864" y="17586"/>
                  <a:pt x="287784" y="49507"/>
                </a:cubicBezTo>
                <a:cubicBezTo>
                  <a:pt x="319705" y="81427"/>
                  <a:pt x="337290" y="123682"/>
                  <a:pt x="337290" y="168604"/>
                </a:cubicBezTo>
                <a:lnTo>
                  <a:pt x="337290" y="311787"/>
                </a:lnTo>
                <a:cubicBezTo>
                  <a:pt x="337290" y="325789"/>
                  <a:pt x="325956" y="337123"/>
                  <a:pt x="311954" y="337123"/>
                </a:cubicBezTo>
                <a:close/>
                <a:moveTo>
                  <a:pt x="575401" y="337207"/>
                </a:moveTo>
                <a:lnTo>
                  <a:pt x="432218" y="337207"/>
                </a:lnTo>
                <a:cubicBezTo>
                  <a:pt x="418216" y="337207"/>
                  <a:pt x="406882" y="325872"/>
                  <a:pt x="406882" y="311870"/>
                </a:cubicBezTo>
                <a:lnTo>
                  <a:pt x="406882" y="168687"/>
                </a:lnTo>
                <a:cubicBezTo>
                  <a:pt x="406882" y="123849"/>
                  <a:pt x="424467" y="81510"/>
                  <a:pt x="456387" y="49590"/>
                </a:cubicBezTo>
                <a:cubicBezTo>
                  <a:pt x="488308" y="17669"/>
                  <a:pt x="530563" y="0"/>
                  <a:pt x="575401" y="0"/>
                </a:cubicBezTo>
                <a:cubicBezTo>
                  <a:pt x="620240" y="0"/>
                  <a:pt x="662578" y="17586"/>
                  <a:pt x="694498" y="49507"/>
                </a:cubicBezTo>
                <a:cubicBezTo>
                  <a:pt x="726419" y="81427"/>
                  <a:pt x="744004" y="123765"/>
                  <a:pt x="744004" y="168604"/>
                </a:cubicBezTo>
                <a:cubicBezTo>
                  <a:pt x="744004" y="213442"/>
                  <a:pt x="726419" y="255780"/>
                  <a:pt x="694498" y="287701"/>
                </a:cubicBezTo>
                <a:cubicBezTo>
                  <a:pt x="662578" y="319621"/>
                  <a:pt x="620323" y="337207"/>
                  <a:pt x="575401" y="337207"/>
                </a:cubicBezTo>
                <a:close/>
                <a:moveTo>
                  <a:pt x="168604" y="720001"/>
                </a:moveTo>
                <a:cubicBezTo>
                  <a:pt x="123682" y="720001"/>
                  <a:pt x="81427" y="702416"/>
                  <a:pt x="49507" y="670495"/>
                </a:cubicBezTo>
                <a:cubicBezTo>
                  <a:pt x="17586" y="638575"/>
                  <a:pt x="0" y="596320"/>
                  <a:pt x="0" y="551398"/>
                </a:cubicBezTo>
                <a:cubicBezTo>
                  <a:pt x="0" y="506476"/>
                  <a:pt x="17586" y="464221"/>
                  <a:pt x="49507" y="432301"/>
                </a:cubicBezTo>
                <a:cubicBezTo>
                  <a:pt x="81510" y="400464"/>
                  <a:pt x="123848" y="382879"/>
                  <a:pt x="168687" y="382879"/>
                </a:cubicBezTo>
                <a:lnTo>
                  <a:pt x="311871" y="382879"/>
                </a:lnTo>
                <a:cubicBezTo>
                  <a:pt x="325872" y="382879"/>
                  <a:pt x="337207" y="394297"/>
                  <a:pt x="337207" y="408215"/>
                </a:cubicBezTo>
                <a:lnTo>
                  <a:pt x="337207" y="551398"/>
                </a:lnTo>
                <a:cubicBezTo>
                  <a:pt x="337207" y="596237"/>
                  <a:pt x="319621" y="638575"/>
                  <a:pt x="287701" y="670495"/>
                </a:cubicBezTo>
                <a:cubicBezTo>
                  <a:pt x="255781" y="702416"/>
                  <a:pt x="213526" y="720001"/>
                  <a:pt x="168604" y="720001"/>
                </a:cubicBezTo>
                <a:close/>
                <a:moveTo>
                  <a:pt x="575401" y="720001"/>
                </a:moveTo>
                <a:cubicBezTo>
                  <a:pt x="530563" y="720001"/>
                  <a:pt x="488224" y="702416"/>
                  <a:pt x="456304" y="670495"/>
                </a:cubicBezTo>
                <a:cubicBezTo>
                  <a:pt x="424383" y="638575"/>
                  <a:pt x="406798" y="596320"/>
                  <a:pt x="406798" y="551398"/>
                </a:cubicBezTo>
                <a:lnTo>
                  <a:pt x="406798" y="408215"/>
                </a:lnTo>
                <a:cubicBezTo>
                  <a:pt x="406882" y="394213"/>
                  <a:pt x="418216" y="382879"/>
                  <a:pt x="432218" y="382879"/>
                </a:cubicBezTo>
                <a:lnTo>
                  <a:pt x="575401" y="382879"/>
                </a:lnTo>
                <a:cubicBezTo>
                  <a:pt x="620240" y="382879"/>
                  <a:pt x="662578" y="400464"/>
                  <a:pt x="694498" y="432385"/>
                </a:cubicBezTo>
                <a:cubicBezTo>
                  <a:pt x="726419" y="464305"/>
                  <a:pt x="744004" y="506560"/>
                  <a:pt x="744004" y="551398"/>
                </a:cubicBezTo>
                <a:cubicBezTo>
                  <a:pt x="744004" y="596237"/>
                  <a:pt x="726419" y="638575"/>
                  <a:pt x="694498" y="670495"/>
                </a:cubicBezTo>
                <a:cubicBezTo>
                  <a:pt x="662578" y="702416"/>
                  <a:pt x="620323" y="720001"/>
                  <a:pt x="575401" y="720001"/>
                </a:cubicBezTo>
                <a:close/>
              </a:path>
            </a:pathLst>
          </a:custGeom>
          <a:solidFill>
            <a:schemeClr val="bg1"/>
          </a:solidFill>
          <a:ln w="1860" cap="flat">
            <a:noFill/>
            <a:miter/>
          </a:ln>
        </p:spPr>
        <p:txBody>
          <a:bodyPr vert="horz" wrap="square" lIns="91440" tIns="45720" rIns="91440" bIns="45720" rtlCol="0" anchor="ctr"/>
          <a:lstStyle/>
          <a:p>
            <a:pPr algn="l">
              <a:lnSpc>
                <a:spcPct val="110000"/>
              </a:lnSpc>
            </a:pPr>
            <a:endParaRPr kumimoji="1" lang="zh-CN" altLang="en-US"/>
          </a:p>
        </p:txBody>
      </p:sp>
      <p:grpSp>
        <p:nvGrpSpPr>
          <p:cNvPr id="9" name="组合 8"/>
          <p:cNvGrpSpPr/>
          <p:nvPr/>
        </p:nvGrpSpPr>
        <p:grpSpPr>
          <a:xfrm>
            <a:off x="414234" y="1590302"/>
            <a:ext cx="4928887" cy="4638148"/>
            <a:chOff x="414234" y="1590302"/>
            <a:chExt cx="4928887" cy="4638148"/>
          </a:xfrm>
        </p:grpSpPr>
        <p:sp>
          <p:nvSpPr>
            <p:cNvPr id="10" name="标题 1"/>
            <p:cNvSpPr txBox="1"/>
            <p:nvPr/>
          </p:nvSpPr>
          <p:spPr>
            <a:xfrm>
              <a:off x="414234" y="1590302"/>
              <a:ext cx="4638148" cy="4638148"/>
            </a:xfrm>
            <a:prstGeom prst="ellipse">
              <a:avLst/>
            </a:prstGeom>
            <a:noFill/>
            <a:ln w="12700" cap="sq">
              <a:gradFill>
                <a:gsLst>
                  <a:gs pos="51000">
                    <a:schemeClr val="accent1">
                      <a:alpha val="0"/>
                    </a:schemeClr>
                  </a:gs>
                  <a:gs pos="100000">
                    <a:schemeClr val="accent1"/>
                  </a:gs>
                </a:gsLst>
                <a:lin ang="0" scaled="0"/>
              </a:gradFill>
              <a:miter/>
            </a:ln>
          </p:spPr>
          <p:txBody>
            <a:bodyPr vert="horz" wrap="square" lIns="91440" tIns="45720" rIns="91440" bIns="45720" rtlCol="0" anchor="ctr"/>
            <a:lstStyle/>
            <a:p>
              <a:pPr algn="ctr">
                <a:lnSpc>
                  <a:spcPct val="110000"/>
                </a:lnSpc>
              </a:pPr>
              <a:endParaRPr kumimoji="1" lang="zh-CN" altLang="en-US"/>
            </a:p>
          </p:txBody>
        </p:sp>
        <p:sp>
          <p:nvSpPr>
            <p:cNvPr id="11" name="标题 1"/>
            <p:cNvSpPr txBox="1"/>
            <p:nvPr/>
          </p:nvSpPr>
          <p:spPr>
            <a:xfrm>
              <a:off x="3911829" y="1799805"/>
              <a:ext cx="614431" cy="614431"/>
            </a:xfrm>
            <a:prstGeom prst="ellipse">
              <a:avLst/>
            </a:prstGeom>
            <a:solidFill>
              <a:schemeClr val="accent1"/>
            </a:solidFill>
            <a:ln w="3175" cap="sq">
              <a:solidFill>
                <a:schemeClr val="bg1"/>
              </a:solidFill>
              <a:miter/>
            </a:ln>
          </p:spPr>
          <p:txBody>
            <a:bodyPr vert="horz" wrap="square" lIns="91440" tIns="45720" rIns="91440" bIns="45720" rtlCol="0" anchor="ctr"/>
            <a:lstStyle/>
            <a:p>
              <a:pPr algn="ctr">
                <a:lnSpc>
                  <a:spcPct val="110000"/>
                </a:lnSpc>
              </a:pPr>
              <a:endParaRPr kumimoji="1" lang="zh-CN" altLang="en-US"/>
            </a:p>
          </p:txBody>
        </p:sp>
        <p:sp>
          <p:nvSpPr>
            <p:cNvPr id="12" name="标题 1"/>
            <p:cNvSpPr txBox="1"/>
            <p:nvPr/>
          </p:nvSpPr>
          <p:spPr>
            <a:xfrm>
              <a:off x="4728690" y="3575094"/>
              <a:ext cx="614431" cy="614431"/>
            </a:xfrm>
            <a:prstGeom prst="ellipse">
              <a:avLst/>
            </a:prstGeom>
            <a:solidFill>
              <a:schemeClr val="accent1"/>
            </a:solidFill>
            <a:ln w="3175" cap="sq">
              <a:solidFill>
                <a:schemeClr val="bg1"/>
              </a:solidFill>
              <a:miter/>
            </a:ln>
          </p:spPr>
          <p:txBody>
            <a:bodyPr vert="horz" wrap="square" lIns="91440" tIns="45720" rIns="91440" bIns="45720" rtlCol="0" anchor="ctr"/>
            <a:lstStyle/>
            <a:p>
              <a:pPr algn="ctr">
                <a:lnSpc>
                  <a:spcPct val="110000"/>
                </a:lnSpc>
              </a:pPr>
              <a:endParaRPr kumimoji="1" lang="zh-CN" altLang="en-US"/>
            </a:p>
          </p:txBody>
        </p:sp>
        <p:sp>
          <p:nvSpPr>
            <p:cNvPr id="13" name="标题 1"/>
            <p:cNvSpPr txBox="1"/>
            <p:nvPr/>
          </p:nvSpPr>
          <p:spPr>
            <a:xfrm>
              <a:off x="3911829" y="5404516"/>
              <a:ext cx="614431" cy="614431"/>
            </a:xfrm>
            <a:prstGeom prst="ellipse">
              <a:avLst/>
            </a:prstGeom>
            <a:solidFill>
              <a:schemeClr val="accent1"/>
            </a:solidFill>
            <a:ln w="3175" cap="sq">
              <a:solidFill>
                <a:schemeClr val="bg1"/>
              </a:solidFill>
              <a:miter/>
            </a:ln>
          </p:spPr>
          <p:txBody>
            <a:bodyPr vert="horz" wrap="square" lIns="91440" tIns="45720" rIns="91440" bIns="45720" rtlCol="0" anchor="ctr"/>
            <a:lstStyle/>
            <a:p>
              <a:pPr algn="ctr">
                <a:lnSpc>
                  <a:spcPct val="110000"/>
                </a:lnSpc>
              </a:pPr>
              <a:endParaRPr kumimoji="1" lang="zh-CN" altLang="en-US"/>
            </a:p>
          </p:txBody>
        </p:sp>
      </p:grpSp>
      <p:sp>
        <p:nvSpPr>
          <p:cNvPr id="14" name="标题 1"/>
          <p:cNvSpPr txBox="1"/>
          <p:nvPr/>
        </p:nvSpPr>
        <p:spPr>
          <a:xfrm>
            <a:off x="5204856" y="1566084"/>
            <a:ext cx="5903219" cy="1144042"/>
          </a:xfrm>
          <a:prstGeom prst="roundRect">
            <a:avLst>
              <a:gd name="adj" fmla="val 4435"/>
            </a:avLst>
          </a:prstGeom>
          <a:solidFill>
            <a:schemeClr val="bg1"/>
          </a:solidFill>
          <a:ln w="6350" cap="sq">
            <a:noFill/>
            <a:miter/>
          </a:ln>
          <a:effectLst>
            <a:outerShdw blurRad="190500" sx="102000" sy="102000" algn="ctr" rotWithShape="0">
              <a:schemeClr val="tx2">
                <a:alpha val="17000"/>
              </a:schemeClr>
            </a:outerShdw>
          </a:effectLst>
        </p:spPr>
        <p:txBody>
          <a:bodyPr vert="horz" wrap="square" lIns="91440" tIns="45720" rIns="91440" bIns="45720" rtlCol="0" anchor="ctr"/>
          <a:lstStyle/>
          <a:p>
            <a:pPr algn="ctr">
              <a:lnSpc>
                <a:spcPct val="110000"/>
              </a:lnSpc>
            </a:pPr>
            <a:endParaRPr kumimoji="1" lang="zh-CN" altLang="en-US"/>
          </a:p>
        </p:txBody>
      </p:sp>
      <p:sp>
        <p:nvSpPr>
          <p:cNvPr id="15" name="标题 1"/>
          <p:cNvSpPr txBox="1"/>
          <p:nvPr/>
        </p:nvSpPr>
        <p:spPr>
          <a:xfrm>
            <a:off x="5595843" y="1303416"/>
            <a:ext cx="1771650" cy="447040"/>
          </a:xfrm>
          <a:prstGeom prst="roundRect">
            <a:avLst>
              <a:gd name="adj" fmla="val 50000"/>
            </a:avLst>
          </a:prstGeom>
          <a:solidFill>
            <a:schemeClr val="accent1"/>
          </a:solidFill>
          <a:ln w="12700" cap="sq">
            <a:noFill/>
            <a:miter/>
          </a:ln>
        </p:spPr>
        <p:txBody>
          <a:bodyPr vert="horz" wrap="square" lIns="91440" tIns="45720" rIns="91440" bIns="45720" rtlCol="0" anchor="ctr"/>
          <a:lstStyle/>
          <a:p>
            <a:pPr algn="ctr">
              <a:lnSpc>
                <a:spcPct val="110000"/>
              </a:lnSpc>
            </a:pPr>
            <a:endParaRPr kumimoji="1" lang="zh-CN" altLang="en-US"/>
          </a:p>
        </p:txBody>
      </p:sp>
      <p:sp>
        <p:nvSpPr>
          <p:cNvPr id="16" name="标题 1"/>
          <p:cNvSpPr txBox="1"/>
          <p:nvPr/>
        </p:nvSpPr>
        <p:spPr>
          <a:xfrm>
            <a:off x="5813742" y="1388437"/>
            <a:ext cx="1473200" cy="203200"/>
          </a:xfrm>
          <a:prstGeom prst="rect">
            <a:avLst/>
          </a:prstGeom>
          <a:noFill/>
          <a:ln>
            <a:noFill/>
          </a:ln>
        </p:spPr>
        <p:txBody>
          <a:bodyPr vert="horz" wrap="square" lIns="0" tIns="0" rIns="0" bIns="0" rtlCol="0" anchor="t">
            <a:spAutoFit/>
          </a:bodyPr>
          <a:lstStyle/>
          <a:p>
            <a:pPr algn="l">
              <a:lnSpc>
                <a:spcPct val="100000"/>
              </a:lnSpc>
            </a:pPr>
            <a:r>
              <a:rPr kumimoji="1" lang="en-US" altLang="zh-CN" sz="1600">
                <a:ln w="12700">
                  <a:noFill/>
                </a:ln>
                <a:solidFill>
                  <a:srgbClr val="FFFFFF">
                    <a:alpha val="100000"/>
                  </a:srgbClr>
                </a:solidFill>
                <a:latin typeface="Source Han Sans CN Bold" panose="020B0800000000000000" charset="-122"/>
                <a:ea typeface="Source Han Sans CN Bold" panose="020B0800000000000000" charset="-122"/>
                <a:cs typeface="Source Han Sans CN Bold" panose="020B0800000000000000" charset="-122"/>
              </a:rPr>
              <a:t>协商</a:t>
            </a:r>
            <a:endParaRPr kumimoji="1" lang="zh-CN" altLang="en-US"/>
          </a:p>
        </p:txBody>
      </p:sp>
      <p:sp>
        <p:nvSpPr>
          <p:cNvPr id="17" name="标题 1"/>
          <p:cNvSpPr txBox="1"/>
          <p:nvPr/>
        </p:nvSpPr>
        <p:spPr>
          <a:xfrm>
            <a:off x="5445761" y="1867780"/>
            <a:ext cx="5418968" cy="599887"/>
          </a:xfrm>
          <a:prstGeom prst="rect">
            <a:avLst/>
          </a:prstGeom>
          <a:noFill/>
          <a:ln>
            <a:noFill/>
          </a:ln>
        </p:spPr>
        <p:txBody>
          <a:bodyPr vert="horz" wrap="square" lIns="0" tIns="0" rIns="0" bIns="0" rtlCol="0" anchor="t"/>
          <a:lstStyle/>
          <a:p>
            <a:pPr algn="l">
              <a:lnSpc>
                <a:spcPct val="130000"/>
              </a:lnSpc>
            </a:pPr>
            <a:r>
              <a:rPr kumimoji="1" lang="en-US" altLang="zh-CN" sz="1400">
                <a:ln w="12700">
                  <a:noFill/>
                </a:ln>
                <a:solidFill>
                  <a:srgbClr val="404040">
                    <a:alpha val="100000"/>
                  </a:srgbClr>
                </a:solidFill>
                <a:latin typeface="Source Han Sans" panose="020B0400000000000000" charset="-122"/>
                <a:ea typeface="Source Han Sans" panose="020B0400000000000000" charset="-122"/>
                <a:cs typeface="Source Han Sans" panose="020B0400000000000000" charset="-122"/>
              </a:rPr>
              <a:t>协商是指买卖双方通过友好协商解决争议的方式，协商是解决争议的首选方式。</a:t>
            </a:r>
            <a:endParaRPr kumimoji="1" lang="zh-CN" altLang="en-US"/>
          </a:p>
        </p:txBody>
      </p:sp>
      <p:sp>
        <p:nvSpPr>
          <p:cNvPr id="18" name="标题 1"/>
          <p:cNvSpPr txBox="1"/>
          <p:nvPr/>
        </p:nvSpPr>
        <p:spPr>
          <a:xfrm>
            <a:off x="5700967" y="3269979"/>
            <a:ext cx="5903219" cy="1144042"/>
          </a:xfrm>
          <a:prstGeom prst="roundRect">
            <a:avLst>
              <a:gd name="adj" fmla="val 4435"/>
            </a:avLst>
          </a:prstGeom>
          <a:solidFill>
            <a:schemeClr val="bg1"/>
          </a:solidFill>
          <a:ln w="6350" cap="sq">
            <a:noFill/>
            <a:miter/>
          </a:ln>
          <a:effectLst>
            <a:outerShdw blurRad="190500" sx="102000" sy="102000" algn="ctr" rotWithShape="0">
              <a:schemeClr val="tx2">
                <a:alpha val="17000"/>
              </a:schemeClr>
            </a:outerShdw>
          </a:effectLst>
        </p:spPr>
        <p:txBody>
          <a:bodyPr vert="horz" wrap="square" lIns="91440" tIns="45720" rIns="91440" bIns="45720" rtlCol="0" anchor="ctr"/>
          <a:lstStyle/>
          <a:p>
            <a:pPr algn="ctr">
              <a:lnSpc>
                <a:spcPct val="110000"/>
              </a:lnSpc>
            </a:pPr>
            <a:endParaRPr kumimoji="1" lang="zh-CN" altLang="en-US"/>
          </a:p>
        </p:txBody>
      </p:sp>
      <p:sp>
        <p:nvSpPr>
          <p:cNvPr id="19" name="标题 1"/>
          <p:cNvSpPr txBox="1"/>
          <p:nvPr/>
        </p:nvSpPr>
        <p:spPr>
          <a:xfrm>
            <a:off x="6091954" y="3007311"/>
            <a:ext cx="1771650" cy="447040"/>
          </a:xfrm>
          <a:prstGeom prst="roundRect">
            <a:avLst>
              <a:gd name="adj" fmla="val 50000"/>
            </a:avLst>
          </a:prstGeom>
          <a:solidFill>
            <a:schemeClr val="accent1"/>
          </a:solidFill>
          <a:ln w="12700" cap="sq">
            <a:noFill/>
            <a:miter/>
          </a:ln>
        </p:spPr>
        <p:txBody>
          <a:bodyPr vert="horz" wrap="square" lIns="91440" tIns="45720" rIns="91440" bIns="45720" rtlCol="0" anchor="ctr"/>
          <a:lstStyle/>
          <a:p>
            <a:pPr algn="ctr">
              <a:lnSpc>
                <a:spcPct val="110000"/>
              </a:lnSpc>
            </a:pPr>
            <a:endParaRPr kumimoji="1" lang="zh-CN" altLang="en-US"/>
          </a:p>
        </p:txBody>
      </p:sp>
      <p:sp>
        <p:nvSpPr>
          <p:cNvPr id="20" name="标题 1"/>
          <p:cNvSpPr txBox="1"/>
          <p:nvPr/>
        </p:nvSpPr>
        <p:spPr>
          <a:xfrm>
            <a:off x="6309853" y="3092332"/>
            <a:ext cx="1473200" cy="203200"/>
          </a:xfrm>
          <a:prstGeom prst="rect">
            <a:avLst/>
          </a:prstGeom>
          <a:noFill/>
          <a:ln>
            <a:noFill/>
          </a:ln>
        </p:spPr>
        <p:txBody>
          <a:bodyPr vert="horz" wrap="square" lIns="0" tIns="0" rIns="0" bIns="0" rtlCol="0" anchor="t">
            <a:spAutoFit/>
          </a:bodyPr>
          <a:lstStyle/>
          <a:p>
            <a:pPr algn="l">
              <a:lnSpc>
                <a:spcPct val="100000"/>
              </a:lnSpc>
            </a:pPr>
            <a:r>
              <a:rPr kumimoji="1" lang="en-US" altLang="zh-CN" sz="1600">
                <a:ln w="12700">
                  <a:noFill/>
                </a:ln>
                <a:solidFill>
                  <a:srgbClr val="FFFFFF">
                    <a:alpha val="100000"/>
                  </a:srgbClr>
                </a:solidFill>
                <a:latin typeface="Source Han Sans CN Bold" panose="020B0800000000000000" charset="-122"/>
                <a:ea typeface="Source Han Sans CN Bold" panose="020B0800000000000000" charset="-122"/>
                <a:cs typeface="Source Han Sans CN Bold" panose="020B0800000000000000" charset="-122"/>
              </a:rPr>
              <a:t>调解</a:t>
            </a:r>
            <a:endParaRPr kumimoji="1" lang="zh-CN" altLang="en-US"/>
          </a:p>
        </p:txBody>
      </p:sp>
      <p:sp>
        <p:nvSpPr>
          <p:cNvPr id="21" name="标题 1"/>
          <p:cNvSpPr txBox="1"/>
          <p:nvPr/>
        </p:nvSpPr>
        <p:spPr>
          <a:xfrm>
            <a:off x="5941872" y="3571675"/>
            <a:ext cx="5418968" cy="599887"/>
          </a:xfrm>
          <a:prstGeom prst="rect">
            <a:avLst/>
          </a:prstGeom>
          <a:noFill/>
          <a:ln>
            <a:noFill/>
          </a:ln>
        </p:spPr>
        <p:txBody>
          <a:bodyPr vert="horz" wrap="square" lIns="0" tIns="0" rIns="0" bIns="0" rtlCol="0" anchor="t"/>
          <a:lstStyle/>
          <a:p>
            <a:pPr algn="l">
              <a:lnSpc>
                <a:spcPct val="130000"/>
              </a:lnSpc>
            </a:pPr>
            <a:r>
              <a:rPr kumimoji="1" lang="en-US" altLang="zh-CN" sz="1400">
                <a:ln w="12700">
                  <a:noFill/>
                </a:ln>
                <a:solidFill>
                  <a:srgbClr val="404040">
                    <a:alpha val="100000"/>
                  </a:srgbClr>
                </a:solidFill>
                <a:latin typeface="Source Han Sans" panose="020B0400000000000000" charset="-122"/>
                <a:ea typeface="Source Han Sans" panose="020B0400000000000000" charset="-122"/>
                <a:cs typeface="Source Han Sans" panose="020B0400000000000000" charset="-122"/>
              </a:rPr>
              <a:t>调解是指由第三方出面调解解决争议的方式，调解可以由仲裁机构、法院等进行。</a:t>
            </a:r>
            <a:endParaRPr kumimoji="1" lang="zh-CN" altLang="en-US"/>
          </a:p>
        </p:txBody>
      </p:sp>
      <p:sp>
        <p:nvSpPr>
          <p:cNvPr id="22" name="标题 1"/>
          <p:cNvSpPr txBox="1"/>
          <p:nvPr/>
        </p:nvSpPr>
        <p:spPr>
          <a:xfrm>
            <a:off x="5204856" y="5123744"/>
            <a:ext cx="5903219" cy="1144042"/>
          </a:xfrm>
          <a:prstGeom prst="roundRect">
            <a:avLst>
              <a:gd name="adj" fmla="val 4435"/>
            </a:avLst>
          </a:prstGeom>
          <a:solidFill>
            <a:schemeClr val="bg1"/>
          </a:solidFill>
          <a:ln w="6350" cap="sq">
            <a:noFill/>
            <a:miter/>
          </a:ln>
          <a:effectLst>
            <a:outerShdw blurRad="190500" sx="102000" sy="102000" algn="ctr" rotWithShape="0">
              <a:schemeClr val="tx2">
                <a:alpha val="17000"/>
              </a:schemeClr>
            </a:outerShdw>
          </a:effectLst>
        </p:spPr>
        <p:txBody>
          <a:bodyPr vert="horz" wrap="square" lIns="91440" tIns="45720" rIns="91440" bIns="45720" rtlCol="0" anchor="ctr"/>
          <a:lstStyle/>
          <a:p>
            <a:pPr algn="ctr">
              <a:lnSpc>
                <a:spcPct val="110000"/>
              </a:lnSpc>
            </a:pPr>
            <a:endParaRPr kumimoji="1" lang="zh-CN" altLang="en-US"/>
          </a:p>
        </p:txBody>
      </p:sp>
      <p:sp>
        <p:nvSpPr>
          <p:cNvPr id="23" name="标题 1"/>
          <p:cNvSpPr txBox="1"/>
          <p:nvPr/>
        </p:nvSpPr>
        <p:spPr>
          <a:xfrm>
            <a:off x="5595843" y="4861076"/>
            <a:ext cx="1771650" cy="447040"/>
          </a:xfrm>
          <a:prstGeom prst="roundRect">
            <a:avLst>
              <a:gd name="adj" fmla="val 50000"/>
            </a:avLst>
          </a:prstGeom>
          <a:solidFill>
            <a:schemeClr val="accent1"/>
          </a:solidFill>
          <a:ln w="12700" cap="sq">
            <a:noFill/>
            <a:miter/>
          </a:ln>
        </p:spPr>
        <p:txBody>
          <a:bodyPr vert="horz" wrap="square" lIns="91440" tIns="45720" rIns="91440" bIns="45720" rtlCol="0" anchor="ctr"/>
          <a:lstStyle/>
          <a:p>
            <a:pPr algn="ctr">
              <a:lnSpc>
                <a:spcPct val="110000"/>
              </a:lnSpc>
            </a:pPr>
            <a:endParaRPr kumimoji="1" lang="zh-CN" altLang="en-US"/>
          </a:p>
        </p:txBody>
      </p:sp>
      <p:sp>
        <p:nvSpPr>
          <p:cNvPr id="24" name="标题 1"/>
          <p:cNvSpPr txBox="1"/>
          <p:nvPr/>
        </p:nvSpPr>
        <p:spPr>
          <a:xfrm>
            <a:off x="5813742" y="4946097"/>
            <a:ext cx="1473200" cy="203200"/>
          </a:xfrm>
          <a:prstGeom prst="rect">
            <a:avLst/>
          </a:prstGeom>
          <a:noFill/>
          <a:ln>
            <a:noFill/>
          </a:ln>
        </p:spPr>
        <p:txBody>
          <a:bodyPr vert="horz" wrap="square" lIns="0" tIns="0" rIns="0" bIns="0" rtlCol="0" anchor="t">
            <a:spAutoFit/>
          </a:bodyPr>
          <a:lstStyle/>
          <a:p>
            <a:pPr algn="l">
              <a:lnSpc>
                <a:spcPct val="100000"/>
              </a:lnSpc>
            </a:pPr>
            <a:r>
              <a:rPr kumimoji="1" lang="en-US" altLang="zh-CN" sz="1600">
                <a:ln w="12700">
                  <a:noFill/>
                </a:ln>
                <a:solidFill>
                  <a:srgbClr val="FFFFFF">
                    <a:alpha val="100000"/>
                  </a:srgbClr>
                </a:solidFill>
                <a:latin typeface="Source Han Sans CN Bold" panose="020B0800000000000000" charset="-122"/>
                <a:ea typeface="Source Han Sans CN Bold" panose="020B0800000000000000" charset="-122"/>
                <a:cs typeface="Source Han Sans CN Bold" panose="020B0800000000000000" charset="-122"/>
              </a:rPr>
              <a:t>仲裁</a:t>
            </a:r>
            <a:endParaRPr kumimoji="1" lang="zh-CN" altLang="en-US"/>
          </a:p>
        </p:txBody>
      </p:sp>
      <p:sp>
        <p:nvSpPr>
          <p:cNvPr id="25" name="标题 1"/>
          <p:cNvSpPr txBox="1"/>
          <p:nvPr/>
        </p:nvSpPr>
        <p:spPr>
          <a:xfrm>
            <a:off x="5445761" y="5425440"/>
            <a:ext cx="5418968" cy="599887"/>
          </a:xfrm>
          <a:prstGeom prst="rect">
            <a:avLst/>
          </a:prstGeom>
          <a:noFill/>
          <a:ln>
            <a:noFill/>
          </a:ln>
        </p:spPr>
        <p:txBody>
          <a:bodyPr vert="horz" wrap="square" lIns="0" tIns="0" rIns="0" bIns="0" rtlCol="0" anchor="t"/>
          <a:lstStyle/>
          <a:p>
            <a:pPr algn="l">
              <a:lnSpc>
                <a:spcPct val="130000"/>
              </a:lnSpc>
            </a:pPr>
            <a:r>
              <a:rPr kumimoji="1" lang="en-US" altLang="zh-CN" sz="1400">
                <a:ln w="12700">
                  <a:noFill/>
                </a:ln>
                <a:solidFill>
                  <a:srgbClr val="404040">
                    <a:alpha val="100000"/>
                  </a:srgbClr>
                </a:solidFill>
                <a:latin typeface="Source Han Sans" panose="020B0400000000000000" charset="-122"/>
                <a:ea typeface="Source Han Sans" panose="020B0400000000000000" charset="-122"/>
                <a:cs typeface="Source Han Sans" panose="020B0400000000000000" charset="-122"/>
              </a:rPr>
              <a:t>仲裁是指由仲裁机构根据仲裁规则对争议进行裁决的方式，仲裁裁决具有法律效力。</a:t>
            </a:r>
            <a:endParaRPr kumimoji="1" lang="zh-CN" altLang="en-US"/>
          </a:p>
        </p:txBody>
      </p:sp>
      <p:sp>
        <p:nvSpPr>
          <p:cNvPr id="26" name="标题 1"/>
          <p:cNvSpPr txBox="1"/>
          <p:nvPr/>
        </p:nvSpPr>
        <p:spPr>
          <a:xfrm>
            <a:off x="3866435" y="1928278"/>
            <a:ext cx="700927" cy="371127"/>
          </a:xfrm>
          <a:prstGeom prst="rect">
            <a:avLst/>
          </a:prstGeom>
          <a:noFill/>
          <a:ln>
            <a:noFill/>
          </a:ln>
        </p:spPr>
        <p:txBody>
          <a:bodyPr vert="horz" wrap="square" lIns="0" tIns="0" rIns="0" bIns="0" rtlCol="0" anchor="ctr"/>
          <a:lstStyle/>
          <a:p>
            <a:pPr algn="ctr">
              <a:lnSpc>
                <a:spcPct val="90000"/>
              </a:lnSpc>
            </a:pPr>
            <a:r>
              <a:rPr kumimoji="1" lang="en-US" altLang="zh-CN" sz="2000">
                <a:ln w="12700">
                  <a:noFill/>
                </a:ln>
                <a:solidFill>
                  <a:srgbClr val="FFFFFF">
                    <a:alpha val="100000"/>
                  </a:srgbClr>
                </a:solidFill>
                <a:latin typeface="OPPOSans H" panose="00020600040101010101" charset="-122"/>
                <a:ea typeface="OPPOSans H" panose="00020600040101010101" charset="-122"/>
                <a:cs typeface="OPPOSans H" panose="00020600040101010101" charset="-122"/>
              </a:rPr>
              <a:t>01</a:t>
            </a:r>
            <a:endParaRPr kumimoji="1" lang="zh-CN" altLang="en-US"/>
          </a:p>
        </p:txBody>
      </p:sp>
      <p:sp>
        <p:nvSpPr>
          <p:cNvPr id="27" name="标题 1"/>
          <p:cNvSpPr txBox="1"/>
          <p:nvPr/>
        </p:nvSpPr>
        <p:spPr>
          <a:xfrm>
            <a:off x="4703014" y="3725785"/>
            <a:ext cx="700927" cy="371127"/>
          </a:xfrm>
          <a:prstGeom prst="rect">
            <a:avLst/>
          </a:prstGeom>
          <a:noFill/>
          <a:ln>
            <a:noFill/>
          </a:ln>
        </p:spPr>
        <p:txBody>
          <a:bodyPr vert="horz" wrap="square" lIns="0" tIns="0" rIns="0" bIns="0" rtlCol="0" anchor="ctr"/>
          <a:lstStyle/>
          <a:p>
            <a:pPr algn="ctr">
              <a:lnSpc>
                <a:spcPct val="90000"/>
              </a:lnSpc>
            </a:pPr>
            <a:r>
              <a:rPr kumimoji="1" lang="en-US" altLang="zh-CN" sz="2000">
                <a:ln w="12700">
                  <a:noFill/>
                </a:ln>
                <a:solidFill>
                  <a:srgbClr val="FFFFFF">
                    <a:alpha val="100000"/>
                  </a:srgbClr>
                </a:solidFill>
                <a:latin typeface="OPPOSans H" panose="00020600040101010101" charset="-122"/>
                <a:ea typeface="OPPOSans H" panose="00020600040101010101" charset="-122"/>
                <a:cs typeface="OPPOSans H" panose="00020600040101010101" charset="-122"/>
              </a:rPr>
              <a:t>02</a:t>
            </a:r>
            <a:endParaRPr kumimoji="1" lang="zh-CN" altLang="en-US"/>
          </a:p>
        </p:txBody>
      </p:sp>
      <p:sp>
        <p:nvSpPr>
          <p:cNvPr id="28" name="标题 1"/>
          <p:cNvSpPr txBox="1"/>
          <p:nvPr/>
        </p:nvSpPr>
        <p:spPr>
          <a:xfrm>
            <a:off x="3876163" y="5548330"/>
            <a:ext cx="700927" cy="371127"/>
          </a:xfrm>
          <a:prstGeom prst="rect">
            <a:avLst/>
          </a:prstGeom>
          <a:noFill/>
          <a:ln>
            <a:noFill/>
          </a:ln>
        </p:spPr>
        <p:txBody>
          <a:bodyPr vert="horz" wrap="square" lIns="0" tIns="0" rIns="0" bIns="0" rtlCol="0" anchor="ctr"/>
          <a:lstStyle/>
          <a:p>
            <a:pPr algn="ctr">
              <a:lnSpc>
                <a:spcPct val="90000"/>
              </a:lnSpc>
            </a:pPr>
            <a:r>
              <a:rPr kumimoji="1" lang="en-US" altLang="zh-CN" sz="2000">
                <a:ln w="12700">
                  <a:noFill/>
                </a:ln>
                <a:solidFill>
                  <a:srgbClr val="FFFFFF">
                    <a:alpha val="100000"/>
                  </a:srgbClr>
                </a:solidFill>
                <a:latin typeface="OPPOSans H" panose="00020600040101010101" charset="-122"/>
                <a:ea typeface="OPPOSans H" panose="00020600040101010101" charset="-122"/>
                <a:cs typeface="OPPOSans H" panose="00020600040101010101" charset="-122"/>
              </a:rPr>
              <a:t>03</a:t>
            </a:r>
            <a:endParaRPr kumimoji="1" lang="zh-CN" altLang="en-US"/>
          </a:p>
        </p:txBody>
      </p:sp>
      <p:sp>
        <p:nvSpPr>
          <p:cNvPr id="29" name="标题 1"/>
          <p:cNvSpPr txBox="1"/>
          <p:nvPr/>
        </p:nvSpPr>
        <p:spPr>
          <a:xfrm>
            <a:off x="278800" y="246413"/>
            <a:ext cx="9379603" cy="720000"/>
          </a:xfrm>
          <a:prstGeom prst="rect">
            <a:avLst/>
          </a:prstGeom>
          <a:solidFill>
            <a:schemeClr val="bg1"/>
          </a:solidFill>
          <a:ln w="12700" cap="sq">
            <a:noFill/>
            <a:miter/>
          </a:ln>
          <a:effectLst>
            <a:outerShdw blurRad="165100" sx="102000" sy="102000" algn="ctr" rotWithShape="0">
              <a:srgbClr val="000000">
                <a:alpha val="10000"/>
              </a:srgbClr>
            </a:outerShdw>
          </a:effectLst>
        </p:spPr>
        <p:txBody>
          <a:bodyPr vert="horz" wrap="square" lIns="91440" tIns="45720" rIns="91440" bIns="45720" rtlCol="0" anchor="ctr"/>
          <a:lstStyle/>
          <a:p>
            <a:pPr algn="ctr">
              <a:lnSpc>
                <a:spcPct val="110000"/>
              </a:lnSpc>
            </a:pPr>
            <a:endParaRPr kumimoji="1" lang="zh-CN" altLang="en-US"/>
          </a:p>
        </p:txBody>
      </p:sp>
      <p:sp>
        <p:nvSpPr>
          <p:cNvPr id="30" name="标题 1"/>
          <p:cNvSpPr txBox="1"/>
          <p:nvPr/>
        </p:nvSpPr>
        <p:spPr>
          <a:xfrm>
            <a:off x="561368" y="380389"/>
            <a:ext cx="8060758" cy="461665"/>
          </a:xfrm>
          <a:prstGeom prst="rect">
            <a:avLst/>
          </a:prstGeom>
          <a:noFill/>
          <a:ln cap="sq">
            <a:noFill/>
          </a:ln>
        </p:spPr>
        <p:txBody>
          <a:bodyPr vert="horz" wrap="square" lIns="91440" tIns="45720" rIns="91440" bIns="45720" rtlCol="0" anchor="t"/>
          <a:lstStyle/>
          <a:p>
            <a:pPr algn="l">
              <a:lnSpc>
                <a:spcPct val="110000"/>
              </a:lnSpc>
            </a:pPr>
            <a:r>
              <a:rPr kumimoji="1" lang="en-US" altLang="zh-CN" sz="2400">
                <a:ln w="12700">
                  <a:noFill/>
                </a:ln>
                <a:solidFill>
                  <a:srgbClr val="000000">
                    <a:alpha val="100000"/>
                  </a:srgbClr>
                </a:solidFill>
                <a:latin typeface="Source Han Sans CN Bold" panose="020B0800000000000000" charset="-122"/>
                <a:ea typeface="Source Han Sans CN Bold" panose="020B0800000000000000" charset="-122"/>
                <a:cs typeface="Source Han Sans CN Bold" panose="020B0800000000000000" charset="-122"/>
              </a:rPr>
              <a:t>争议处理</a:t>
            </a:r>
            <a:endParaRPr kumimoji="1" lang="zh-CN" altLang="en-US"/>
          </a:p>
        </p:txBody>
      </p:sp>
      <p:sp>
        <p:nvSpPr>
          <p:cNvPr id="31" name="标题 1"/>
          <p:cNvSpPr txBox="1"/>
          <p:nvPr/>
        </p:nvSpPr>
        <p:spPr>
          <a:xfrm>
            <a:off x="272243" y="225304"/>
            <a:ext cx="257347" cy="517646"/>
          </a:xfrm>
          <a:prstGeom prst="rect">
            <a:avLst/>
          </a:prstGeom>
          <a:solidFill>
            <a:schemeClr val="accent1"/>
          </a:solidFill>
          <a:ln w="12700" cap="sq">
            <a:noFill/>
            <a:miter/>
          </a:ln>
        </p:spPr>
        <p:txBody>
          <a:bodyPr vert="horz" wrap="square" lIns="91440" tIns="45720" rIns="91440" bIns="45720" rtlCol="0" anchor="ctr"/>
          <a:lstStyle/>
          <a:p>
            <a:pPr algn="ctr">
              <a:lnSpc>
                <a:spcPct val="110000"/>
              </a:lnSpc>
            </a:pPr>
            <a:endParaRPr kumimoji="1" lang="zh-CN" altLang="en-US"/>
          </a:p>
        </p:txBody>
      </p:sp>
      <p:sp>
        <p:nvSpPr>
          <p:cNvPr id="32" name="标题 1"/>
          <p:cNvSpPr txBox="1"/>
          <p:nvPr/>
        </p:nvSpPr>
        <p:spPr>
          <a:xfrm>
            <a:off x="272243" y="88785"/>
            <a:ext cx="257347" cy="98499"/>
          </a:xfrm>
          <a:prstGeom prst="rect">
            <a:avLst/>
          </a:prstGeom>
          <a:solidFill>
            <a:schemeClr val="accent1">
              <a:lumMod val="60000"/>
              <a:lumOff val="40000"/>
            </a:schemeClr>
          </a:solidFill>
          <a:ln w="12700" cap="sq">
            <a:noFill/>
            <a:miter/>
          </a:ln>
        </p:spPr>
        <p:txBody>
          <a:bodyPr vert="horz" wrap="square" lIns="91440" tIns="45720" rIns="91440" bIns="45720" rtlCol="0" anchor="ctr"/>
          <a:lstStyle/>
          <a:p>
            <a:pPr algn="ctr">
              <a:lnSpc>
                <a:spcPct val="110000"/>
              </a:lnSpc>
            </a:pPr>
            <a:endParaRPr kumimoji="1" lang="zh-CN" altLang="en-US"/>
          </a:p>
        </p:txBody>
      </p:sp>
      <p:sp>
        <p:nvSpPr>
          <p:cNvPr id="33" name="标题 1"/>
          <p:cNvSpPr txBox="1"/>
          <p:nvPr/>
        </p:nvSpPr>
        <p:spPr>
          <a:xfrm>
            <a:off x="272243" y="0"/>
            <a:ext cx="257347" cy="55028"/>
          </a:xfrm>
          <a:prstGeom prst="rect">
            <a:avLst/>
          </a:prstGeom>
          <a:solidFill>
            <a:schemeClr val="accent1">
              <a:lumMod val="20000"/>
              <a:lumOff val="80000"/>
            </a:schemeClr>
          </a:solidFill>
          <a:ln w="12700" cap="sq">
            <a:noFill/>
            <a:miter/>
          </a:ln>
        </p:spPr>
        <p:txBody>
          <a:bodyPr vert="horz" wrap="square" lIns="91440" tIns="45720" rIns="91440" bIns="45720" rtlCol="0" anchor="ctr"/>
          <a:lstStyle/>
          <a:p>
            <a:pPr algn="ctr">
              <a:lnSpc>
                <a:spcPct val="110000"/>
              </a:lnSpc>
            </a:pPr>
            <a:endParaRPr kumimoji="1" lang="zh-CN" altLang="en-US"/>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 name="图片 1"/>
          <p:cNvPicPr>
            <a:picLocks noChangeAspect="1"/>
          </p:cNvPicPr>
          <p:nvPr/>
        </p:nvPicPr>
        <p:blipFill>
          <a:blip r:embed="rId1">
            <a:alphaModFix amt="100000"/>
          </a:blip>
          <a:srcRect/>
          <a:stretch>
            <a:fillRect/>
          </a:stretch>
        </p:blipFill>
        <p:spPr>
          <a:xfrm flipH="1">
            <a:off x="-1115" y="288"/>
            <a:ext cx="12192000" cy="6857423"/>
          </a:xfrm>
          <a:prstGeom prst="rect">
            <a:avLst/>
          </a:prstGeom>
          <a:noFill/>
          <a:ln>
            <a:noFill/>
          </a:ln>
        </p:spPr>
      </p:pic>
      <p:pic>
        <p:nvPicPr>
          <p:cNvPr id="3" name="图片 2"/>
          <p:cNvPicPr>
            <a:picLocks noChangeAspect="1"/>
          </p:cNvPicPr>
          <p:nvPr/>
        </p:nvPicPr>
        <p:blipFill>
          <a:blip r:embed="rId2">
            <a:alphaModFix amt="100000"/>
          </a:blip>
          <a:srcRect l="14338" r="14338"/>
          <a:stretch>
            <a:fillRect/>
          </a:stretch>
        </p:blipFill>
        <p:spPr>
          <a:xfrm flipH="1">
            <a:off x="-24130" y="908685"/>
            <a:ext cx="5693410" cy="6012180"/>
          </a:xfrm>
          <a:custGeom>
            <a:avLst/>
            <a:gdLst>
              <a:gd name="connsiteX0" fmla="*/ 0 w 5489308"/>
              <a:gd name="connsiteY0" fmla="*/ 0 h 5797195"/>
              <a:gd name="connsiteX1" fmla="*/ 5489308 w 5489308"/>
              <a:gd name="connsiteY1" fmla="*/ 0 h 5797195"/>
              <a:gd name="connsiteX2" fmla="*/ 5489308 w 5489308"/>
              <a:gd name="connsiteY2" fmla="*/ 5797195 h 5797195"/>
              <a:gd name="connsiteX3" fmla="*/ 346202 w 5489308"/>
              <a:gd name="connsiteY3" fmla="*/ 5797195 h 5797195"/>
              <a:gd name="connsiteX4" fmla="*/ 2239839 w 5489308"/>
              <a:gd name="connsiteY4" fmla="*/ 3141372 h 5797195"/>
            </a:gdLst>
            <a:ahLst/>
            <a:cxnLst/>
            <a:rect l="l" t="t" r="r" b="b"/>
            <a:pathLst>
              <a:path w="5489308" h="5797195">
                <a:moveTo>
                  <a:pt x="0" y="0"/>
                </a:moveTo>
                <a:lnTo>
                  <a:pt x="5489308" y="0"/>
                </a:lnTo>
                <a:lnTo>
                  <a:pt x="5489308" y="5797195"/>
                </a:lnTo>
                <a:lnTo>
                  <a:pt x="346202" y="5797195"/>
                </a:lnTo>
                <a:lnTo>
                  <a:pt x="2239839" y="3141372"/>
                </a:lnTo>
                <a:close/>
              </a:path>
            </a:pathLst>
          </a:custGeom>
          <a:noFill/>
          <a:ln>
            <a:noFill/>
          </a:ln>
        </p:spPr>
      </p:pic>
      <p:sp>
        <p:nvSpPr>
          <p:cNvPr id="4" name="标题 1"/>
          <p:cNvSpPr txBox="1"/>
          <p:nvPr/>
        </p:nvSpPr>
        <p:spPr>
          <a:xfrm rot="5400000" flipH="1">
            <a:off x="-565869" y="4049570"/>
            <a:ext cx="3392782" cy="2350363"/>
          </a:xfrm>
          <a:custGeom>
            <a:avLst/>
            <a:gdLst>
              <a:gd name="connsiteX0" fmla="*/ 3392782 w 3392782"/>
              <a:gd name="connsiteY0" fmla="*/ 2350363 h 2350363"/>
              <a:gd name="connsiteX1" fmla="*/ 0 w 3392782"/>
              <a:gd name="connsiteY1" fmla="*/ 2350363 h 2350363"/>
              <a:gd name="connsiteX2" fmla="*/ 0 w 3392782"/>
              <a:gd name="connsiteY2" fmla="*/ 0 h 2350363"/>
            </a:gdLst>
            <a:ahLst/>
            <a:cxnLst/>
            <a:rect l="l" t="t" r="r" b="b"/>
            <a:pathLst>
              <a:path w="3392782" h="2350363">
                <a:moveTo>
                  <a:pt x="3392782" y="2350363"/>
                </a:moveTo>
                <a:lnTo>
                  <a:pt x="0" y="2350363"/>
                </a:lnTo>
                <a:lnTo>
                  <a:pt x="0" y="0"/>
                </a:lnTo>
                <a:close/>
              </a:path>
            </a:pathLst>
          </a:custGeom>
          <a:solidFill>
            <a:schemeClr val="accent1">
              <a:lumMod val="20000"/>
              <a:lumOff val="80000"/>
              <a:alpha val="78000"/>
            </a:schemeClr>
          </a:solidFill>
          <a:ln w="12700" cap="sq">
            <a:noFill/>
            <a:miter/>
          </a:ln>
        </p:spPr>
        <p:txBody>
          <a:bodyPr vert="horz" wrap="square" lIns="91440" tIns="45720" rIns="91440" bIns="45720" rtlCol="0" anchor="ctr"/>
          <a:lstStyle/>
          <a:p>
            <a:pPr algn="ctr">
              <a:lnSpc>
                <a:spcPct val="110000"/>
              </a:lnSpc>
            </a:pPr>
            <a:endParaRPr kumimoji="1" lang="zh-CN" altLang="en-US"/>
          </a:p>
        </p:txBody>
      </p:sp>
      <p:sp>
        <p:nvSpPr>
          <p:cNvPr id="10" name="标题 1"/>
          <p:cNvSpPr txBox="1"/>
          <p:nvPr/>
        </p:nvSpPr>
        <p:spPr>
          <a:xfrm flipH="1">
            <a:off x="9600457" y="5373425"/>
            <a:ext cx="1127243" cy="907579"/>
          </a:xfrm>
          <a:custGeom>
            <a:avLst/>
            <a:gdLst>
              <a:gd name="connsiteX0" fmla="*/ 46543 w 1127243"/>
              <a:gd name="connsiteY0" fmla="*/ 814495 h 907579"/>
              <a:gd name="connsiteX1" fmla="*/ 0 w 1127243"/>
              <a:gd name="connsiteY1" fmla="*/ 861037 h 907579"/>
              <a:gd name="connsiteX2" fmla="*/ 46543 w 1127243"/>
              <a:gd name="connsiteY2" fmla="*/ 907579 h 907579"/>
              <a:gd name="connsiteX3" fmla="*/ 93086 w 1127243"/>
              <a:gd name="connsiteY3" fmla="*/ 861037 h 907579"/>
              <a:gd name="connsiteX4" fmla="*/ 46543 w 1127243"/>
              <a:gd name="connsiteY4" fmla="*/ 814495 h 907579"/>
              <a:gd name="connsiteX5" fmla="*/ 305082 w 1127243"/>
              <a:gd name="connsiteY5" fmla="*/ 814495 h 907579"/>
              <a:gd name="connsiteX6" fmla="*/ 258539 w 1127243"/>
              <a:gd name="connsiteY6" fmla="*/ 861037 h 907579"/>
              <a:gd name="connsiteX7" fmla="*/ 305082 w 1127243"/>
              <a:gd name="connsiteY7" fmla="*/ 907579 h 907579"/>
              <a:gd name="connsiteX8" fmla="*/ 351625 w 1127243"/>
              <a:gd name="connsiteY8" fmla="*/ 861037 h 907579"/>
              <a:gd name="connsiteX9" fmla="*/ 305082 w 1127243"/>
              <a:gd name="connsiteY9" fmla="*/ 814495 h 907579"/>
              <a:gd name="connsiteX10" fmla="*/ 563622 w 1127243"/>
              <a:gd name="connsiteY10" fmla="*/ 814495 h 907579"/>
              <a:gd name="connsiteX11" fmla="*/ 517079 w 1127243"/>
              <a:gd name="connsiteY11" fmla="*/ 861037 h 907579"/>
              <a:gd name="connsiteX12" fmla="*/ 563622 w 1127243"/>
              <a:gd name="connsiteY12" fmla="*/ 907579 h 907579"/>
              <a:gd name="connsiteX13" fmla="*/ 610165 w 1127243"/>
              <a:gd name="connsiteY13" fmla="*/ 861037 h 907579"/>
              <a:gd name="connsiteX14" fmla="*/ 563622 w 1127243"/>
              <a:gd name="connsiteY14" fmla="*/ 814495 h 907579"/>
              <a:gd name="connsiteX15" fmla="*/ 822162 w 1127243"/>
              <a:gd name="connsiteY15" fmla="*/ 814495 h 907579"/>
              <a:gd name="connsiteX16" fmla="*/ 775619 w 1127243"/>
              <a:gd name="connsiteY16" fmla="*/ 861037 h 907579"/>
              <a:gd name="connsiteX17" fmla="*/ 822162 w 1127243"/>
              <a:gd name="connsiteY17" fmla="*/ 907579 h 907579"/>
              <a:gd name="connsiteX18" fmla="*/ 868705 w 1127243"/>
              <a:gd name="connsiteY18" fmla="*/ 861037 h 907579"/>
              <a:gd name="connsiteX19" fmla="*/ 822162 w 1127243"/>
              <a:gd name="connsiteY19" fmla="*/ 814495 h 907579"/>
              <a:gd name="connsiteX20" fmla="*/ 1080700 w 1127243"/>
              <a:gd name="connsiteY20" fmla="*/ 814495 h 907579"/>
              <a:gd name="connsiteX21" fmla="*/ 1034157 w 1127243"/>
              <a:gd name="connsiteY21" fmla="*/ 861037 h 907579"/>
              <a:gd name="connsiteX22" fmla="*/ 1080700 w 1127243"/>
              <a:gd name="connsiteY22" fmla="*/ 907579 h 907579"/>
              <a:gd name="connsiteX23" fmla="*/ 1127243 w 1127243"/>
              <a:gd name="connsiteY23" fmla="*/ 861037 h 907579"/>
              <a:gd name="connsiteX24" fmla="*/ 1080700 w 1127243"/>
              <a:gd name="connsiteY24" fmla="*/ 814495 h 907579"/>
              <a:gd name="connsiteX25" fmla="*/ 46543 w 1127243"/>
              <a:gd name="connsiteY25" fmla="*/ 610871 h 907579"/>
              <a:gd name="connsiteX26" fmla="*/ 0 w 1127243"/>
              <a:gd name="connsiteY26" fmla="*/ 657413 h 907579"/>
              <a:gd name="connsiteX27" fmla="*/ 46543 w 1127243"/>
              <a:gd name="connsiteY27" fmla="*/ 703955 h 907579"/>
              <a:gd name="connsiteX28" fmla="*/ 93086 w 1127243"/>
              <a:gd name="connsiteY28" fmla="*/ 657413 h 907579"/>
              <a:gd name="connsiteX29" fmla="*/ 46543 w 1127243"/>
              <a:gd name="connsiteY29" fmla="*/ 610871 h 907579"/>
              <a:gd name="connsiteX30" fmla="*/ 305082 w 1127243"/>
              <a:gd name="connsiteY30" fmla="*/ 610871 h 907579"/>
              <a:gd name="connsiteX31" fmla="*/ 258539 w 1127243"/>
              <a:gd name="connsiteY31" fmla="*/ 657413 h 907579"/>
              <a:gd name="connsiteX32" fmla="*/ 305082 w 1127243"/>
              <a:gd name="connsiteY32" fmla="*/ 703955 h 907579"/>
              <a:gd name="connsiteX33" fmla="*/ 351625 w 1127243"/>
              <a:gd name="connsiteY33" fmla="*/ 657413 h 907579"/>
              <a:gd name="connsiteX34" fmla="*/ 305082 w 1127243"/>
              <a:gd name="connsiteY34" fmla="*/ 610871 h 907579"/>
              <a:gd name="connsiteX35" fmla="*/ 563622 w 1127243"/>
              <a:gd name="connsiteY35" fmla="*/ 610871 h 907579"/>
              <a:gd name="connsiteX36" fmla="*/ 517079 w 1127243"/>
              <a:gd name="connsiteY36" fmla="*/ 657413 h 907579"/>
              <a:gd name="connsiteX37" fmla="*/ 563622 w 1127243"/>
              <a:gd name="connsiteY37" fmla="*/ 703955 h 907579"/>
              <a:gd name="connsiteX38" fmla="*/ 610165 w 1127243"/>
              <a:gd name="connsiteY38" fmla="*/ 657413 h 907579"/>
              <a:gd name="connsiteX39" fmla="*/ 563622 w 1127243"/>
              <a:gd name="connsiteY39" fmla="*/ 610871 h 907579"/>
              <a:gd name="connsiteX40" fmla="*/ 822162 w 1127243"/>
              <a:gd name="connsiteY40" fmla="*/ 610871 h 907579"/>
              <a:gd name="connsiteX41" fmla="*/ 775619 w 1127243"/>
              <a:gd name="connsiteY41" fmla="*/ 657413 h 907579"/>
              <a:gd name="connsiteX42" fmla="*/ 822162 w 1127243"/>
              <a:gd name="connsiteY42" fmla="*/ 703955 h 907579"/>
              <a:gd name="connsiteX43" fmla="*/ 868705 w 1127243"/>
              <a:gd name="connsiteY43" fmla="*/ 657413 h 907579"/>
              <a:gd name="connsiteX44" fmla="*/ 822162 w 1127243"/>
              <a:gd name="connsiteY44" fmla="*/ 610871 h 907579"/>
              <a:gd name="connsiteX45" fmla="*/ 1080700 w 1127243"/>
              <a:gd name="connsiteY45" fmla="*/ 610871 h 907579"/>
              <a:gd name="connsiteX46" fmla="*/ 1034157 w 1127243"/>
              <a:gd name="connsiteY46" fmla="*/ 657413 h 907579"/>
              <a:gd name="connsiteX47" fmla="*/ 1080700 w 1127243"/>
              <a:gd name="connsiteY47" fmla="*/ 703955 h 907579"/>
              <a:gd name="connsiteX48" fmla="*/ 1127243 w 1127243"/>
              <a:gd name="connsiteY48" fmla="*/ 657413 h 907579"/>
              <a:gd name="connsiteX49" fmla="*/ 1080700 w 1127243"/>
              <a:gd name="connsiteY49" fmla="*/ 610871 h 907579"/>
              <a:gd name="connsiteX50" fmla="*/ 46543 w 1127243"/>
              <a:gd name="connsiteY50" fmla="*/ 407247 h 907579"/>
              <a:gd name="connsiteX51" fmla="*/ 0 w 1127243"/>
              <a:gd name="connsiteY51" fmla="*/ 453789 h 907579"/>
              <a:gd name="connsiteX52" fmla="*/ 46543 w 1127243"/>
              <a:gd name="connsiteY52" fmla="*/ 500331 h 907579"/>
              <a:gd name="connsiteX53" fmla="*/ 93086 w 1127243"/>
              <a:gd name="connsiteY53" fmla="*/ 453789 h 907579"/>
              <a:gd name="connsiteX54" fmla="*/ 46543 w 1127243"/>
              <a:gd name="connsiteY54" fmla="*/ 407247 h 907579"/>
              <a:gd name="connsiteX55" fmla="*/ 305082 w 1127243"/>
              <a:gd name="connsiteY55" fmla="*/ 407247 h 907579"/>
              <a:gd name="connsiteX56" fmla="*/ 258539 w 1127243"/>
              <a:gd name="connsiteY56" fmla="*/ 453789 h 907579"/>
              <a:gd name="connsiteX57" fmla="*/ 305082 w 1127243"/>
              <a:gd name="connsiteY57" fmla="*/ 500331 h 907579"/>
              <a:gd name="connsiteX58" fmla="*/ 351625 w 1127243"/>
              <a:gd name="connsiteY58" fmla="*/ 453789 h 907579"/>
              <a:gd name="connsiteX59" fmla="*/ 305082 w 1127243"/>
              <a:gd name="connsiteY59" fmla="*/ 407247 h 907579"/>
              <a:gd name="connsiteX60" fmla="*/ 563622 w 1127243"/>
              <a:gd name="connsiteY60" fmla="*/ 407247 h 907579"/>
              <a:gd name="connsiteX61" fmla="*/ 517079 w 1127243"/>
              <a:gd name="connsiteY61" fmla="*/ 453789 h 907579"/>
              <a:gd name="connsiteX62" fmla="*/ 563622 w 1127243"/>
              <a:gd name="connsiteY62" fmla="*/ 500331 h 907579"/>
              <a:gd name="connsiteX63" fmla="*/ 610165 w 1127243"/>
              <a:gd name="connsiteY63" fmla="*/ 453789 h 907579"/>
              <a:gd name="connsiteX64" fmla="*/ 563622 w 1127243"/>
              <a:gd name="connsiteY64" fmla="*/ 407247 h 907579"/>
              <a:gd name="connsiteX65" fmla="*/ 822162 w 1127243"/>
              <a:gd name="connsiteY65" fmla="*/ 407247 h 907579"/>
              <a:gd name="connsiteX66" fmla="*/ 775619 w 1127243"/>
              <a:gd name="connsiteY66" fmla="*/ 453789 h 907579"/>
              <a:gd name="connsiteX67" fmla="*/ 822162 w 1127243"/>
              <a:gd name="connsiteY67" fmla="*/ 500331 h 907579"/>
              <a:gd name="connsiteX68" fmla="*/ 868705 w 1127243"/>
              <a:gd name="connsiteY68" fmla="*/ 453789 h 907579"/>
              <a:gd name="connsiteX69" fmla="*/ 822162 w 1127243"/>
              <a:gd name="connsiteY69" fmla="*/ 407247 h 907579"/>
              <a:gd name="connsiteX70" fmla="*/ 1080700 w 1127243"/>
              <a:gd name="connsiteY70" fmla="*/ 407247 h 907579"/>
              <a:gd name="connsiteX71" fmla="*/ 1034157 w 1127243"/>
              <a:gd name="connsiteY71" fmla="*/ 453789 h 907579"/>
              <a:gd name="connsiteX72" fmla="*/ 1080700 w 1127243"/>
              <a:gd name="connsiteY72" fmla="*/ 500331 h 907579"/>
              <a:gd name="connsiteX73" fmla="*/ 1127243 w 1127243"/>
              <a:gd name="connsiteY73" fmla="*/ 453789 h 907579"/>
              <a:gd name="connsiteX74" fmla="*/ 1080700 w 1127243"/>
              <a:gd name="connsiteY74" fmla="*/ 407247 h 907579"/>
              <a:gd name="connsiteX75" fmla="*/ 46543 w 1127243"/>
              <a:gd name="connsiteY75" fmla="*/ 203623 h 907579"/>
              <a:gd name="connsiteX76" fmla="*/ 0 w 1127243"/>
              <a:gd name="connsiteY76" fmla="*/ 250165 h 907579"/>
              <a:gd name="connsiteX77" fmla="*/ 46543 w 1127243"/>
              <a:gd name="connsiteY77" fmla="*/ 296707 h 907579"/>
              <a:gd name="connsiteX78" fmla="*/ 93086 w 1127243"/>
              <a:gd name="connsiteY78" fmla="*/ 250165 h 907579"/>
              <a:gd name="connsiteX79" fmla="*/ 46543 w 1127243"/>
              <a:gd name="connsiteY79" fmla="*/ 203623 h 907579"/>
              <a:gd name="connsiteX80" fmla="*/ 305082 w 1127243"/>
              <a:gd name="connsiteY80" fmla="*/ 203623 h 907579"/>
              <a:gd name="connsiteX81" fmla="*/ 258539 w 1127243"/>
              <a:gd name="connsiteY81" fmla="*/ 250165 h 907579"/>
              <a:gd name="connsiteX82" fmla="*/ 305082 w 1127243"/>
              <a:gd name="connsiteY82" fmla="*/ 296707 h 907579"/>
              <a:gd name="connsiteX83" fmla="*/ 351625 w 1127243"/>
              <a:gd name="connsiteY83" fmla="*/ 250165 h 907579"/>
              <a:gd name="connsiteX84" fmla="*/ 305082 w 1127243"/>
              <a:gd name="connsiteY84" fmla="*/ 203623 h 907579"/>
              <a:gd name="connsiteX85" fmla="*/ 563622 w 1127243"/>
              <a:gd name="connsiteY85" fmla="*/ 203623 h 907579"/>
              <a:gd name="connsiteX86" fmla="*/ 517079 w 1127243"/>
              <a:gd name="connsiteY86" fmla="*/ 250165 h 907579"/>
              <a:gd name="connsiteX87" fmla="*/ 563622 w 1127243"/>
              <a:gd name="connsiteY87" fmla="*/ 296707 h 907579"/>
              <a:gd name="connsiteX88" fmla="*/ 610165 w 1127243"/>
              <a:gd name="connsiteY88" fmla="*/ 250165 h 907579"/>
              <a:gd name="connsiteX89" fmla="*/ 563622 w 1127243"/>
              <a:gd name="connsiteY89" fmla="*/ 203623 h 907579"/>
              <a:gd name="connsiteX90" fmla="*/ 822162 w 1127243"/>
              <a:gd name="connsiteY90" fmla="*/ 203623 h 907579"/>
              <a:gd name="connsiteX91" fmla="*/ 775619 w 1127243"/>
              <a:gd name="connsiteY91" fmla="*/ 250165 h 907579"/>
              <a:gd name="connsiteX92" fmla="*/ 822162 w 1127243"/>
              <a:gd name="connsiteY92" fmla="*/ 296707 h 907579"/>
              <a:gd name="connsiteX93" fmla="*/ 868705 w 1127243"/>
              <a:gd name="connsiteY93" fmla="*/ 250165 h 907579"/>
              <a:gd name="connsiteX94" fmla="*/ 822162 w 1127243"/>
              <a:gd name="connsiteY94" fmla="*/ 203623 h 907579"/>
              <a:gd name="connsiteX95" fmla="*/ 1080700 w 1127243"/>
              <a:gd name="connsiteY95" fmla="*/ 203623 h 907579"/>
              <a:gd name="connsiteX96" fmla="*/ 1034157 w 1127243"/>
              <a:gd name="connsiteY96" fmla="*/ 250165 h 907579"/>
              <a:gd name="connsiteX97" fmla="*/ 1080700 w 1127243"/>
              <a:gd name="connsiteY97" fmla="*/ 296707 h 907579"/>
              <a:gd name="connsiteX98" fmla="*/ 1127243 w 1127243"/>
              <a:gd name="connsiteY98" fmla="*/ 250165 h 907579"/>
              <a:gd name="connsiteX99" fmla="*/ 1080700 w 1127243"/>
              <a:gd name="connsiteY99" fmla="*/ 203623 h 907579"/>
              <a:gd name="connsiteX100" fmla="*/ 46543 w 1127243"/>
              <a:gd name="connsiteY100" fmla="*/ 0 h 907579"/>
              <a:gd name="connsiteX101" fmla="*/ 0 w 1127243"/>
              <a:gd name="connsiteY101" fmla="*/ 46542 h 907579"/>
              <a:gd name="connsiteX102" fmla="*/ 46543 w 1127243"/>
              <a:gd name="connsiteY102" fmla="*/ 93084 h 907579"/>
              <a:gd name="connsiteX103" fmla="*/ 93086 w 1127243"/>
              <a:gd name="connsiteY103" fmla="*/ 46542 h 907579"/>
              <a:gd name="connsiteX104" fmla="*/ 46543 w 1127243"/>
              <a:gd name="connsiteY104" fmla="*/ 0 h 907579"/>
              <a:gd name="connsiteX105" fmla="*/ 305082 w 1127243"/>
              <a:gd name="connsiteY105" fmla="*/ 0 h 907579"/>
              <a:gd name="connsiteX106" fmla="*/ 258539 w 1127243"/>
              <a:gd name="connsiteY106" fmla="*/ 46542 h 907579"/>
              <a:gd name="connsiteX107" fmla="*/ 305082 w 1127243"/>
              <a:gd name="connsiteY107" fmla="*/ 93084 h 907579"/>
              <a:gd name="connsiteX108" fmla="*/ 351625 w 1127243"/>
              <a:gd name="connsiteY108" fmla="*/ 46542 h 907579"/>
              <a:gd name="connsiteX109" fmla="*/ 305082 w 1127243"/>
              <a:gd name="connsiteY109" fmla="*/ 0 h 907579"/>
              <a:gd name="connsiteX110" fmla="*/ 563622 w 1127243"/>
              <a:gd name="connsiteY110" fmla="*/ 0 h 907579"/>
              <a:gd name="connsiteX111" fmla="*/ 517079 w 1127243"/>
              <a:gd name="connsiteY111" fmla="*/ 46542 h 907579"/>
              <a:gd name="connsiteX112" fmla="*/ 563622 w 1127243"/>
              <a:gd name="connsiteY112" fmla="*/ 93084 h 907579"/>
              <a:gd name="connsiteX113" fmla="*/ 610165 w 1127243"/>
              <a:gd name="connsiteY113" fmla="*/ 46542 h 907579"/>
              <a:gd name="connsiteX114" fmla="*/ 563622 w 1127243"/>
              <a:gd name="connsiteY114" fmla="*/ 0 h 907579"/>
              <a:gd name="connsiteX115" fmla="*/ 822162 w 1127243"/>
              <a:gd name="connsiteY115" fmla="*/ 0 h 907579"/>
              <a:gd name="connsiteX116" fmla="*/ 775619 w 1127243"/>
              <a:gd name="connsiteY116" fmla="*/ 46542 h 907579"/>
              <a:gd name="connsiteX117" fmla="*/ 822162 w 1127243"/>
              <a:gd name="connsiteY117" fmla="*/ 93084 h 907579"/>
              <a:gd name="connsiteX118" fmla="*/ 868705 w 1127243"/>
              <a:gd name="connsiteY118" fmla="*/ 46542 h 907579"/>
              <a:gd name="connsiteX119" fmla="*/ 822162 w 1127243"/>
              <a:gd name="connsiteY119" fmla="*/ 0 h 907579"/>
              <a:gd name="connsiteX120" fmla="*/ 1080700 w 1127243"/>
              <a:gd name="connsiteY120" fmla="*/ 0 h 907579"/>
              <a:gd name="connsiteX121" fmla="*/ 1034157 w 1127243"/>
              <a:gd name="connsiteY121" fmla="*/ 46542 h 907579"/>
              <a:gd name="connsiteX122" fmla="*/ 1080700 w 1127243"/>
              <a:gd name="connsiteY122" fmla="*/ 93084 h 907579"/>
              <a:gd name="connsiteX123" fmla="*/ 1127243 w 1127243"/>
              <a:gd name="connsiteY123" fmla="*/ 46542 h 907579"/>
              <a:gd name="connsiteX124" fmla="*/ 1080700 w 1127243"/>
              <a:gd name="connsiteY124" fmla="*/ 0 h 907579"/>
            </a:gdLst>
            <a:ahLst/>
            <a:cxnLst/>
            <a:rect l="l" t="t" r="r" b="b"/>
            <a:pathLst>
              <a:path w="1127243" h="907579">
                <a:moveTo>
                  <a:pt x="46543" y="814495"/>
                </a:moveTo>
                <a:cubicBezTo>
                  <a:pt x="20838" y="814495"/>
                  <a:pt x="0" y="835333"/>
                  <a:pt x="0" y="861037"/>
                </a:cubicBezTo>
                <a:cubicBezTo>
                  <a:pt x="0" y="886741"/>
                  <a:pt x="20838" y="907579"/>
                  <a:pt x="46543" y="907579"/>
                </a:cubicBezTo>
                <a:cubicBezTo>
                  <a:pt x="72248" y="907579"/>
                  <a:pt x="93086" y="886741"/>
                  <a:pt x="93086" y="861037"/>
                </a:cubicBezTo>
                <a:cubicBezTo>
                  <a:pt x="93086" y="835333"/>
                  <a:pt x="72248" y="814495"/>
                  <a:pt x="46543" y="814495"/>
                </a:cubicBezTo>
                <a:close/>
                <a:moveTo>
                  <a:pt x="305082" y="814495"/>
                </a:moveTo>
                <a:cubicBezTo>
                  <a:pt x="279377" y="814495"/>
                  <a:pt x="258539" y="835333"/>
                  <a:pt x="258539" y="861037"/>
                </a:cubicBezTo>
                <a:cubicBezTo>
                  <a:pt x="258539" y="886741"/>
                  <a:pt x="279377" y="907579"/>
                  <a:pt x="305082" y="907579"/>
                </a:cubicBezTo>
                <a:cubicBezTo>
                  <a:pt x="330787" y="907579"/>
                  <a:pt x="351625" y="886741"/>
                  <a:pt x="351625" y="861037"/>
                </a:cubicBezTo>
                <a:cubicBezTo>
                  <a:pt x="351625" y="835333"/>
                  <a:pt x="330787" y="814495"/>
                  <a:pt x="305082" y="814495"/>
                </a:cubicBezTo>
                <a:close/>
                <a:moveTo>
                  <a:pt x="563622" y="814495"/>
                </a:moveTo>
                <a:cubicBezTo>
                  <a:pt x="537917" y="814495"/>
                  <a:pt x="517079" y="835333"/>
                  <a:pt x="517079" y="861037"/>
                </a:cubicBezTo>
                <a:cubicBezTo>
                  <a:pt x="517079" y="886741"/>
                  <a:pt x="537917" y="907579"/>
                  <a:pt x="563622" y="907579"/>
                </a:cubicBezTo>
                <a:cubicBezTo>
                  <a:pt x="589327" y="907579"/>
                  <a:pt x="610165" y="886741"/>
                  <a:pt x="610165" y="861037"/>
                </a:cubicBezTo>
                <a:cubicBezTo>
                  <a:pt x="610165" y="835333"/>
                  <a:pt x="589327" y="814495"/>
                  <a:pt x="563622" y="814495"/>
                </a:cubicBezTo>
                <a:close/>
                <a:moveTo>
                  <a:pt x="822162" y="814495"/>
                </a:moveTo>
                <a:cubicBezTo>
                  <a:pt x="796457" y="814495"/>
                  <a:pt x="775619" y="835333"/>
                  <a:pt x="775619" y="861037"/>
                </a:cubicBezTo>
                <a:cubicBezTo>
                  <a:pt x="775619" y="886741"/>
                  <a:pt x="796457" y="907579"/>
                  <a:pt x="822162" y="907579"/>
                </a:cubicBezTo>
                <a:cubicBezTo>
                  <a:pt x="847867" y="907579"/>
                  <a:pt x="868705" y="886741"/>
                  <a:pt x="868705" y="861037"/>
                </a:cubicBezTo>
                <a:cubicBezTo>
                  <a:pt x="868705" y="835333"/>
                  <a:pt x="847867" y="814495"/>
                  <a:pt x="822162" y="814495"/>
                </a:cubicBezTo>
                <a:close/>
                <a:moveTo>
                  <a:pt x="1080700" y="814495"/>
                </a:moveTo>
                <a:cubicBezTo>
                  <a:pt x="1054995" y="814495"/>
                  <a:pt x="1034157" y="835333"/>
                  <a:pt x="1034157" y="861037"/>
                </a:cubicBezTo>
                <a:cubicBezTo>
                  <a:pt x="1034157" y="886741"/>
                  <a:pt x="1054995" y="907579"/>
                  <a:pt x="1080700" y="907579"/>
                </a:cubicBezTo>
                <a:cubicBezTo>
                  <a:pt x="1106405" y="907579"/>
                  <a:pt x="1127243" y="886741"/>
                  <a:pt x="1127243" y="861037"/>
                </a:cubicBezTo>
                <a:cubicBezTo>
                  <a:pt x="1127243" y="835333"/>
                  <a:pt x="1106405" y="814495"/>
                  <a:pt x="1080700" y="814495"/>
                </a:cubicBezTo>
                <a:close/>
                <a:moveTo>
                  <a:pt x="46543" y="610871"/>
                </a:moveTo>
                <a:cubicBezTo>
                  <a:pt x="20838" y="610871"/>
                  <a:pt x="0" y="631709"/>
                  <a:pt x="0" y="657413"/>
                </a:cubicBezTo>
                <a:cubicBezTo>
                  <a:pt x="0" y="683117"/>
                  <a:pt x="20838" y="703955"/>
                  <a:pt x="46543" y="703955"/>
                </a:cubicBezTo>
                <a:cubicBezTo>
                  <a:pt x="72248" y="703955"/>
                  <a:pt x="93086" y="683117"/>
                  <a:pt x="93086" y="657413"/>
                </a:cubicBezTo>
                <a:cubicBezTo>
                  <a:pt x="93086" y="631709"/>
                  <a:pt x="72248" y="610871"/>
                  <a:pt x="46543" y="610871"/>
                </a:cubicBezTo>
                <a:close/>
                <a:moveTo>
                  <a:pt x="305082" y="610871"/>
                </a:moveTo>
                <a:cubicBezTo>
                  <a:pt x="279377" y="610871"/>
                  <a:pt x="258539" y="631709"/>
                  <a:pt x="258539" y="657413"/>
                </a:cubicBezTo>
                <a:cubicBezTo>
                  <a:pt x="258539" y="683117"/>
                  <a:pt x="279377" y="703955"/>
                  <a:pt x="305082" y="703955"/>
                </a:cubicBezTo>
                <a:cubicBezTo>
                  <a:pt x="330787" y="703955"/>
                  <a:pt x="351625" y="683117"/>
                  <a:pt x="351625" y="657413"/>
                </a:cubicBezTo>
                <a:cubicBezTo>
                  <a:pt x="351625" y="631709"/>
                  <a:pt x="330787" y="610871"/>
                  <a:pt x="305082" y="610871"/>
                </a:cubicBezTo>
                <a:close/>
                <a:moveTo>
                  <a:pt x="563622" y="610871"/>
                </a:moveTo>
                <a:cubicBezTo>
                  <a:pt x="537917" y="610871"/>
                  <a:pt x="517079" y="631709"/>
                  <a:pt x="517079" y="657413"/>
                </a:cubicBezTo>
                <a:cubicBezTo>
                  <a:pt x="517079" y="683117"/>
                  <a:pt x="537917" y="703955"/>
                  <a:pt x="563622" y="703955"/>
                </a:cubicBezTo>
                <a:cubicBezTo>
                  <a:pt x="589327" y="703955"/>
                  <a:pt x="610165" y="683117"/>
                  <a:pt x="610165" y="657413"/>
                </a:cubicBezTo>
                <a:cubicBezTo>
                  <a:pt x="610165" y="631709"/>
                  <a:pt x="589327" y="610871"/>
                  <a:pt x="563622" y="610871"/>
                </a:cubicBezTo>
                <a:close/>
                <a:moveTo>
                  <a:pt x="822162" y="610871"/>
                </a:moveTo>
                <a:cubicBezTo>
                  <a:pt x="796457" y="610871"/>
                  <a:pt x="775619" y="631709"/>
                  <a:pt x="775619" y="657413"/>
                </a:cubicBezTo>
                <a:cubicBezTo>
                  <a:pt x="775619" y="683117"/>
                  <a:pt x="796457" y="703955"/>
                  <a:pt x="822162" y="703955"/>
                </a:cubicBezTo>
                <a:cubicBezTo>
                  <a:pt x="847867" y="703955"/>
                  <a:pt x="868705" y="683117"/>
                  <a:pt x="868705" y="657413"/>
                </a:cubicBezTo>
                <a:cubicBezTo>
                  <a:pt x="868705" y="631709"/>
                  <a:pt x="847867" y="610871"/>
                  <a:pt x="822162" y="610871"/>
                </a:cubicBezTo>
                <a:close/>
                <a:moveTo>
                  <a:pt x="1080700" y="610871"/>
                </a:moveTo>
                <a:cubicBezTo>
                  <a:pt x="1054995" y="610871"/>
                  <a:pt x="1034157" y="631709"/>
                  <a:pt x="1034157" y="657413"/>
                </a:cubicBezTo>
                <a:cubicBezTo>
                  <a:pt x="1034157" y="683117"/>
                  <a:pt x="1054995" y="703955"/>
                  <a:pt x="1080700" y="703955"/>
                </a:cubicBezTo>
                <a:cubicBezTo>
                  <a:pt x="1106405" y="703955"/>
                  <a:pt x="1127243" y="683117"/>
                  <a:pt x="1127243" y="657413"/>
                </a:cubicBezTo>
                <a:cubicBezTo>
                  <a:pt x="1127243" y="631709"/>
                  <a:pt x="1106405" y="610871"/>
                  <a:pt x="1080700" y="610871"/>
                </a:cubicBezTo>
                <a:close/>
                <a:moveTo>
                  <a:pt x="46543" y="407247"/>
                </a:moveTo>
                <a:cubicBezTo>
                  <a:pt x="20838" y="407247"/>
                  <a:pt x="0" y="428085"/>
                  <a:pt x="0" y="453789"/>
                </a:cubicBezTo>
                <a:cubicBezTo>
                  <a:pt x="0" y="479493"/>
                  <a:pt x="20838" y="500331"/>
                  <a:pt x="46543" y="500331"/>
                </a:cubicBezTo>
                <a:cubicBezTo>
                  <a:pt x="72248" y="500331"/>
                  <a:pt x="93086" y="479493"/>
                  <a:pt x="93086" y="453789"/>
                </a:cubicBezTo>
                <a:cubicBezTo>
                  <a:pt x="93086" y="428085"/>
                  <a:pt x="72248" y="407247"/>
                  <a:pt x="46543" y="407247"/>
                </a:cubicBezTo>
                <a:close/>
                <a:moveTo>
                  <a:pt x="305082" y="407247"/>
                </a:moveTo>
                <a:cubicBezTo>
                  <a:pt x="279377" y="407247"/>
                  <a:pt x="258539" y="428085"/>
                  <a:pt x="258539" y="453789"/>
                </a:cubicBezTo>
                <a:cubicBezTo>
                  <a:pt x="258539" y="479493"/>
                  <a:pt x="279377" y="500331"/>
                  <a:pt x="305082" y="500331"/>
                </a:cubicBezTo>
                <a:cubicBezTo>
                  <a:pt x="330787" y="500331"/>
                  <a:pt x="351625" y="479493"/>
                  <a:pt x="351625" y="453789"/>
                </a:cubicBezTo>
                <a:cubicBezTo>
                  <a:pt x="351625" y="428085"/>
                  <a:pt x="330787" y="407247"/>
                  <a:pt x="305082" y="407247"/>
                </a:cubicBezTo>
                <a:close/>
                <a:moveTo>
                  <a:pt x="563622" y="407247"/>
                </a:moveTo>
                <a:cubicBezTo>
                  <a:pt x="537917" y="407247"/>
                  <a:pt x="517079" y="428085"/>
                  <a:pt x="517079" y="453789"/>
                </a:cubicBezTo>
                <a:cubicBezTo>
                  <a:pt x="517079" y="479493"/>
                  <a:pt x="537917" y="500331"/>
                  <a:pt x="563622" y="500331"/>
                </a:cubicBezTo>
                <a:cubicBezTo>
                  <a:pt x="589327" y="500331"/>
                  <a:pt x="610165" y="479493"/>
                  <a:pt x="610165" y="453789"/>
                </a:cubicBezTo>
                <a:cubicBezTo>
                  <a:pt x="610165" y="428085"/>
                  <a:pt x="589327" y="407247"/>
                  <a:pt x="563622" y="407247"/>
                </a:cubicBezTo>
                <a:close/>
                <a:moveTo>
                  <a:pt x="822162" y="407247"/>
                </a:moveTo>
                <a:cubicBezTo>
                  <a:pt x="796457" y="407247"/>
                  <a:pt x="775619" y="428085"/>
                  <a:pt x="775619" y="453789"/>
                </a:cubicBezTo>
                <a:cubicBezTo>
                  <a:pt x="775619" y="479493"/>
                  <a:pt x="796457" y="500331"/>
                  <a:pt x="822162" y="500331"/>
                </a:cubicBezTo>
                <a:cubicBezTo>
                  <a:pt x="847867" y="500331"/>
                  <a:pt x="868705" y="479493"/>
                  <a:pt x="868705" y="453789"/>
                </a:cubicBezTo>
                <a:cubicBezTo>
                  <a:pt x="868705" y="428085"/>
                  <a:pt x="847867" y="407247"/>
                  <a:pt x="822162" y="407247"/>
                </a:cubicBezTo>
                <a:close/>
                <a:moveTo>
                  <a:pt x="1080700" y="407247"/>
                </a:moveTo>
                <a:cubicBezTo>
                  <a:pt x="1054995" y="407247"/>
                  <a:pt x="1034157" y="428085"/>
                  <a:pt x="1034157" y="453789"/>
                </a:cubicBezTo>
                <a:cubicBezTo>
                  <a:pt x="1034157" y="479493"/>
                  <a:pt x="1054995" y="500331"/>
                  <a:pt x="1080700" y="500331"/>
                </a:cubicBezTo>
                <a:cubicBezTo>
                  <a:pt x="1106405" y="500331"/>
                  <a:pt x="1127243" y="479493"/>
                  <a:pt x="1127243" y="453789"/>
                </a:cubicBezTo>
                <a:cubicBezTo>
                  <a:pt x="1127243" y="428085"/>
                  <a:pt x="1106405" y="407247"/>
                  <a:pt x="1080700" y="407247"/>
                </a:cubicBezTo>
                <a:close/>
                <a:moveTo>
                  <a:pt x="46543" y="203623"/>
                </a:moveTo>
                <a:cubicBezTo>
                  <a:pt x="20838" y="203623"/>
                  <a:pt x="0" y="224461"/>
                  <a:pt x="0" y="250165"/>
                </a:cubicBezTo>
                <a:cubicBezTo>
                  <a:pt x="0" y="275869"/>
                  <a:pt x="20838" y="296707"/>
                  <a:pt x="46543" y="296707"/>
                </a:cubicBezTo>
                <a:cubicBezTo>
                  <a:pt x="72248" y="296707"/>
                  <a:pt x="93086" y="275869"/>
                  <a:pt x="93086" y="250165"/>
                </a:cubicBezTo>
                <a:cubicBezTo>
                  <a:pt x="93086" y="224461"/>
                  <a:pt x="72248" y="203623"/>
                  <a:pt x="46543" y="203623"/>
                </a:cubicBezTo>
                <a:close/>
                <a:moveTo>
                  <a:pt x="305082" y="203623"/>
                </a:moveTo>
                <a:cubicBezTo>
                  <a:pt x="279377" y="203623"/>
                  <a:pt x="258539" y="224461"/>
                  <a:pt x="258539" y="250165"/>
                </a:cubicBezTo>
                <a:cubicBezTo>
                  <a:pt x="258539" y="275869"/>
                  <a:pt x="279377" y="296707"/>
                  <a:pt x="305082" y="296707"/>
                </a:cubicBezTo>
                <a:cubicBezTo>
                  <a:pt x="330787" y="296707"/>
                  <a:pt x="351625" y="275869"/>
                  <a:pt x="351625" y="250165"/>
                </a:cubicBezTo>
                <a:cubicBezTo>
                  <a:pt x="351625" y="224461"/>
                  <a:pt x="330787" y="203623"/>
                  <a:pt x="305082" y="203623"/>
                </a:cubicBezTo>
                <a:close/>
                <a:moveTo>
                  <a:pt x="563622" y="203623"/>
                </a:moveTo>
                <a:cubicBezTo>
                  <a:pt x="537917" y="203623"/>
                  <a:pt x="517079" y="224461"/>
                  <a:pt x="517079" y="250165"/>
                </a:cubicBezTo>
                <a:cubicBezTo>
                  <a:pt x="517079" y="275869"/>
                  <a:pt x="537917" y="296707"/>
                  <a:pt x="563622" y="296707"/>
                </a:cubicBezTo>
                <a:cubicBezTo>
                  <a:pt x="589327" y="296707"/>
                  <a:pt x="610165" y="275869"/>
                  <a:pt x="610165" y="250165"/>
                </a:cubicBezTo>
                <a:cubicBezTo>
                  <a:pt x="610165" y="224461"/>
                  <a:pt x="589327" y="203623"/>
                  <a:pt x="563622" y="203623"/>
                </a:cubicBezTo>
                <a:close/>
                <a:moveTo>
                  <a:pt x="822162" y="203623"/>
                </a:moveTo>
                <a:cubicBezTo>
                  <a:pt x="796457" y="203623"/>
                  <a:pt x="775619" y="224461"/>
                  <a:pt x="775619" y="250165"/>
                </a:cubicBezTo>
                <a:cubicBezTo>
                  <a:pt x="775619" y="275869"/>
                  <a:pt x="796457" y="296707"/>
                  <a:pt x="822162" y="296707"/>
                </a:cubicBezTo>
                <a:cubicBezTo>
                  <a:pt x="847867" y="296707"/>
                  <a:pt x="868705" y="275869"/>
                  <a:pt x="868705" y="250165"/>
                </a:cubicBezTo>
                <a:cubicBezTo>
                  <a:pt x="868705" y="224461"/>
                  <a:pt x="847867" y="203623"/>
                  <a:pt x="822162" y="203623"/>
                </a:cubicBezTo>
                <a:close/>
                <a:moveTo>
                  <a:pt x="1080700" y="203623"/>
                </a:moveTo>
                <a:cubicBezTo>
                  <a:pt x="1054995" y="203623"/>
                  <a:pt x="1034157" y="224461"/>
                  <a:pt x="1034157" y="250165"/>
                </a:cubicBezTo>
                <a:cubicBezTo>
                  <a:pt x="1034157" y="275869"/>
                  <a:pt x="1054995" y="296707"/>
                  <a:pt x="1080700" y="296707"/>
                </a:cubicBezTo>
                <a:cubicBezTo>
                  <a:pt x="1106405" y="296707"/>
                  <a:pt x="1127243" y="275869"/>
                  <a:pt x="1127243" y="250165"/>
                </a:cubicBezTo>
                <a:cubicBezTo>
                  <a:pt x="1127243" y="224461"/>
                  <a:pt x="1106405" y="203623"/>
                  <a:pt x="1080700" y="203623"/>
                </a:cubicBezTo>
                <a:close/>
                <a:moveTo>
                  <a:pt x="46543" y="0"/>
                </a:moveTo>
                <a:cubicBezTo>
                  <a:pt x="20838" y="0"/>
                  <a:pt x="0" y="20838"/>
                  <a:pt x="0" y="46542"/>
                </a:cubicBezTo>
                <a:cubicBezTo>
                  <a:pt x="0" y="72246"/>
                  <a:pt x="20838" y="93084"/>
                  <a:pt x="46543" y="93084"/>
                </a:cubicBezTo>
                <a:cubicBezTo>
                  <a:pt x="72248" y="93084"/>
                  <a:pt x="93086" y="72246"/>
                  <a:pt x="93086" y="46542"/>
                </a:cubicBezTo>
                <a:cubicBezTo>
                  <a:pt x="93086" y="20838"/>
                  <a:pt x="72248" y="0"/>
                  <a:pt x="46543" y="0"/>
                </a:cubicBezTo>
                <a:close/>
                <a:moveTo>
                  <a:pt x="305082" y="0"/>
                </a:moveTo>
                <a:cubicBezTo>
                  <a:pt x="279377" y="0"/>
                  <a:pt x="258539" y="20838"/>
                  <a:pt x="258539" y="46542"/>
                </a:cubicBezTo>
                <a:cubicBezTo>
                  <a:pt x="258539" y="72246"/>
                  <a:pt x="279377" y="93084"/>
                  <a:pt x="305082" y="93084"/>
                </a:cubicBezTo>
                <a:cubicBezTo>
                  <a:pt x="330787" y="93084"/>
                  <a:pt x="351625" y="72246"/>
                  <a:pt x="351625" y="46542"/>
                </a:cubicBezTo>
                <a:cubicBezTo>
                  <a:pt x="351625" y="20838"/>
                  <a:pt x="330787" y="0"/>
                  <a:pt x="305082" y="0"/>
                </a:cubicBezTo>
                <a:close/>
                <a:moveTo>
                  <a:pt x="563622" y="0"/>
                </a:moveTo>
                <a:cubicBezTo>
                  <a:pt x="537917" y="0"/>
                  <a:pt x="517079" y="20838"/>
                  <a:pt x="517079" y="46542"/>
                </a:cubicBezTo>
                <a:cubicBezTo>
                  <a:pt x="517079" y="72246"/>
                  <a:pt x="537917" y="93084"/>
                  <a:pt x="563622" y="93084"/>
                </a:cubicBezTo>
                <a:cubicBezTo>
                  <a:pt x="589327" y="93084"/>
                  <a:pt x="610165" y="72246"/>
                  <a:pt x="610165" y="46542"/>
                </a:cubicBezTo>
                <a:cubicBezTo>
                  <a:pt x="610165" y="20838"/>
                  <a:pt x="589327" y="0"/>
                  <a:pt x="563622" y="0"/>
                </a:cubicBezTo>
                <a:close/>
                <a:moveTo>
                  <a:pt x="822162" y="0"/>
                </a:moveTo>
                <a:cubicBezTo>
                  <a:pt x="796457" y="0"/>
                  <a:pt x="775619" y="20838"/>
                  <a:pt x="775619" y="46542"/>
                </a:cubicBezTo>
                <a:cubicBezTo>
                  <a:pt x="775619" y="72246"/>
                  <a:pt x="796457" y="93084"/>
                  <a:pt x="822162" y="93084"/>
                </a:cubicBezTo>
                <a:cubicBezTo>
                  <a:pt x="847867" y="93084"/>
                  <a:pt x="868705" y="72246"/>
                  <a:pt x="868705" y="46542"/>
                </a:cubicBezTo>
                <a:cubicBezTo>
                  <a:pt x="868705" y="20838"/>
                  <a:pt x="847867" y="0"/>
                  <a:pt x="822162" y="0"/>
                </a:cubicBezTo>
                <a:close/>
                <a:moveTo>
                  <a:pt x="1080700" y="0"/>
                </a:moveTo>
                <a:cubicBezTo>
                  <a:pt x="1054995" y="0"/>
                  <a:pt x="1034157" y="20838"/>
                  <a:pt x="1034157" y="46542"/>
                </a:cubicBezTo>
                <a:cubicBezTo>
                  <a:pt x="1034157" y="72246"/>
                  <a:pt x="1054995" y="93084"/>
                  <a:pt x="1080700" y="93084"/>
                </a:cubicBezTo>
                <a:cubicBezTo>
                  <a:pt x="1106405" y="93084"/>
                  <a:pt x="1127243" y="72246"/>
                  <a:pt x="1127243" y="46542"/>
                </a:cubicBezTo>
                <a:cubicBezTo>
                  <a:pt x="1127243" y="20838"/>
                  <a:pt x="1106405" y="0"/>
                  <a:pt x="1080700" y="0"/>
                </a:cubicBezTo>
                <a:close/>
              </a:path>
            </a:pathLst>
          </a:custGeom>
          <a:solidFill>
            <a:schemeClr val="accent1">
              <a:lumMod val="40000"/>
              <a:lumOff val="60000"/>
              <a:alpha val="20000"/>
            </a:schemeClr>
          </a:solidFill>
          <a:ln w="12700" cap="sq">
            <a:noFill/>
            <a:miter/>
          </a:ln>
        </p:spPr>
        <p:txBody>
          <a:bodyPr vert="horz" wrap="square" lIns="91440" tIns="45720" rIns="91440" bIns="45720" rtlCol="0" anchor="ctr"/>
          <a:lstStyle/>
          <a:p>
            <a:pPr algn="ctr">
              <a:lnSpc>
                <a:spcPct val="110000"/>
              </a:lnSpc>
            </a:pPr>
            <a:endParaRPr kumimoji="1" lang="zh-CN" altLang="en-US"/>
          </a:p>
        </p:txBody>
      </p:sp>
      <p:sp>
        <p:nvSpPr>
          <p:cNvPr id="11" name="标题 1"/>
          <p:cNvSpPr txBox="1"/>
          <p:nvPr/>
        </p:nvSpPr>
        <p:spPr>
          <a:xfrm rot="5400000" flipH="1" flipV="1">
            <a:off x="1012815" y="321720"/>
            <a:ext cx="580515" cy="1025346"/>
          </a:xfrm>
          <a:custGeom>
            <a:avLst/>
            <a:gdLst>
              <a:gd name="connsiteX0" fmla="*/ 2078 w 361911"/>
              <a:gd name="connsiteY0" fmla="*/ 0 h 639233"/>
              <a:gd name="connsiteX1" fmla="*/ 361911 w 361911"/>
              <a:gd name="connsiteY1" fmla="*/ 319617 h 639233"/>
              <a:gd name="connsiteX2" fmla="*/ 2078 w 361911"/>
              <a:gd name="connsiteY2" fmla="*/ 639233 h 639233"/>
              <a:gd name="connsiteX3" fmla="*/ 0 w 361911"/>
              <a:gd name="connsiteY3" fmla="*/ 637387 h 639233"/>
              <a:gd name="connsiteX4" fmla="*/ 0 w 361911"/>
              <a:gd name="connsiteY4" fmla="*/ 1846 h 639233"/>
            </a:gdLst>
            <a:ahLst/>
            <a:cxnLst/>
            <a:rect l="l" t="t" r="r" b="b"/>
            <a:pathLst>
              <a:path w="361911" h="639233">
                <a:moveTo>
                  <a:pt x="2078" y="0"/>
                </a:moveTo>
                <a:lnTo>
                  <a:pt x="361911" y="319617"/>
                </a:lnTo>
                <a:lnTo>
                  <a:pt x="2078" y="639233"/>
                </a:lnTo>
                <a:lnTo>
                  <a:pt x="0" y="637387"/>
                </a:lnTo>
                <a:lnTo>
                  <a:pt x="0" y="1846"/>
                </a:lnTo>
                <a:close/>
              </a:path>
            </a:pathLst>
          </a:custGeom>
          <a:solidFill>
            <a:schemeClr val="accent1">
              <a:lumMod val="20000"/>
              <a:lumOff val="80000"/>
              <a:alpha val="20000"/>
            </a:schemeClr>
          </a:solidFill>
          <a:ln w="12700" cap="sq">
            <a:noFill/>
            <a:miter/>
          </a:ln>
        </p:spPr>
        <p:txBody>
          <a:bodyPr vert="horz" wrap="square" lIns="91440" tIns="45720" rIns="91440" bIns="45720" rtlCol="0" anchor="ctr"/>
          <a:lstStyle/>
          <a:p>
            <a:pPr algn="ctr">
              <a:lnSpc>
                <a:spcPct val="110000"/>
              </a:lnSpc>
            </a:pPr>
            <a:endParaRPr kumimoji="1" lang="zh-CN" altLang="en-US"/>
          </a:p>
        </p:txBody>
      </p:sp>
      <p:sp>
        <p:nvSpPr>
          <p:cNvPr id="12" name="标题 1"/>
          <p:cNvSpPr txBox="1"/>
          <p:nvPr/>
        </p:nvSpPr>
        <p:spPr>
          <a:xfrm>
            <a:off x="5577040" y="2348906"/>
            <a:ext cx="2486258" cy="1077218"/>
          </a:xfrm>
          <a:prstGeom prst="rect">
            <a:avLst/>
          </a:prstGeom>
          <a:noFill/>
          <a:ln>
            <a:noFill/>
          </a:ln>
        </p:spPr>
        <p:txBody>
          <a:bodyPr vert="horz" wrap="square" lIns="0" tIns="0" rIns="0" bIns="0" rtlCol="0" anchor="b"/>
          <a:lstStyle/>
          <a:p>
            <a:pPr algn="l">
              <a:lnSpc>
                <a:spcPct val="110000"/>
              </a:lnSpc>
            </a:pPr>
            <a:r>
              <a:rPr kumimoji="1" lang="en-US" altLang="zh-CN" sz="7000">
                <a:ln w="12700">
                  <a:noFill/>
                </a:ln>
                <a:solidFill>
                  <a:schemeClr val="accent1"/>
                </a:solidFill>
                <a:latin typeface="OPPOSans B" panose="00020600040101010101" charset="-122"/>
                <a:ea typeface="OPPOSans B" panose="00020600040101010101" charset="-122"/>
                <a:cs typeface="OPPOSans B" panose="00020600040101010101" charset="-122"/>
              </a:rPr>
              <a:t>PART</a:t>
            </a:r>
            <a:endParaRPr kumimoji="1" lang="en-US" altLang="zh-CN" sz="7000">
              <a:ln w="12700">
                <a:noFill/>
              </a:ln>
              <a:solidFill>
                <a:schemeClr val="accent1"/>
              </a:solidFill>
              <a:latin typeface="OPPOSans B" panose="00020600040101010101" charset="-122"/>
              <a:ea typeface="OPPOSans B" panose="00020600040101010101" charset="-122"/>
              <a:cs typeface="OPPOSans B" panose="00020600040101010101" charset="-122"/>
            </a:endParaRPr>
          </a:p>
        </p:txBody>
      </p:sp>
      <p:sp>
        <p:nvSpPr>
          <p:cNvPr id="14" name="标题 1"/>
          <p:cNvSpPr txBox="1"/>
          <p:nvPr/>
        </p:nvSpPr>
        <p:spPr>
          <a:xfrm rot="21035273">
            <a:off x="8891905" y="1687195"/>
            <a:ext cx="1509395" cy="856615"/>
          </a:xfrm>
          <a:prstGeom prst="ellipse">
            <a:avLst/>
          </a:prstGeom>
          <a:noFill/>
          <a:ln w="317500" cap="sq">
            <a:gradFill>
              <a:gsLst>
                <a:gs pos="0">
                  <a:schemeClr val="accent1">
                    <a:lumMod val="5000"/>
                    <a:lumOff val="95000"/>
                    <a:alpha val="10000"/>
                  </a:schemeClr>
                </a:gs>
                <a:gs pos="100000">
                  <a:schemeClr val="accent1">
                    <a:lumMod val="20000"/>
                    <a:lumOff val="80000"/>
                  </a:schemeClr>
                </a:gs>
              </a:gsLst>
              <a:lin ang="5400000" scaled="0"/>
            </a:gradFill>
            <a:miter/>
          </a:ln>
        </p:spPr>
        <p:txBody>
          <a:bodyPr vert="horz" wrap="square" lIns="91440" tIns="45720" rIns="91440" bIns="45720" rtlCol="0" anchor="ctr"/>
          <a:lstStyle/>
          <a:p>
            <a:pPr algn="ctr">
              <a:lnSpc>
                <a:spcPct val="110000"/>
              </a:lnSpc>
            </a:pPr>
            <a:endParaRPr kumimoji="1" lang="zh-CN" altLang="en-US"/>
          </a:p>
        </p:txBody>
      </p:sp>
      <p:sp>
        <p:nvSpPr>
          <p:cNvPr id="18" name="标题 1"/>
          <p:cNvSpPr txBox="1"/>
          <p:nvPr/>
        </p:nvSpPr>
        <p:spPr>
          <a:xfrm>
            <a:off x="8142383" y="788488"/>
            <a:ext cx="1560292" cy="2637636"/>
          </a:xfrm>
          <a:prstGeom prst="rect">
            <a:avLst/>
          </a:prstGeom>
          <a:noFill/>
          <a:ln>
            <a:noFill/>
          </a:ln>
        </p:spPr>
        <p:txBody>
          <a:bodyPr vert="horz" wrap="square" lIns="0" tIns="0" rIns="0" bIns="0" rtlCol="0" anchor="b"/>
          <a:lstStyle/>
          <a:p>
            <a:pPr algn="l">
              <a:lnSpc>
                <a:spcPct val="110000"/>
              </a:lnSpc>
            </a:pPr>
            <a:r>
              <a:rPr kumimoji="1" lang="en-US" altLang="zh-CN" sz="7000">
                <a:ln w="12700">
                  <a:noFill/>
                </a:ln>
                <a:solidFill>
                  <a:schemeClr val="accent1">
                    <a:alpha val="100000"/>
                  </a:schemeClr>
                </a:solidFill>
                <a:latin typeface="OPPOSans B" panose="00020600040101010101" charset="-122"/>
                <a:ea typeface="OPPOSans B" panose="00020600040101010101" charset="-122"/>
                <a:cs typeface="OPPOSans B" panose="00020600040101010101" charset="-122"/>
              </a:rPr>
              <a:t>01</a:t>
            </a:r>
            <a:endParaRPr kumimoji="1" lang="en-US" altLang="zh-CN" sz="7000">
              <a:ln w="12700">
                <a:noFill/>
              </a:ln>
              <a:solidFill>
                <a:schemeClr val="accent1">
                  <a:alpha val="100000"/>
                </a:schemeClr>
              </a:solidFill>
              <a:latin typeface="OPPOSans B" panose="00020600040101010101" charset="-122"/>
              <a:ea typeface="OPPOSans B" panose="00020600040101010101" charset="-122"/>
              <a:cs typeface="OPPOSans B" panose="00020600040101010101" charset="-122"/>
            </a:endParaRPr>
          </a:p>
        </p:txBody>
      </p:sp>
      <p:pic>
        <p:nvPicPr>
          <p:cNvPr id="36" name="图片 35" descr="鲸鱼"/>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9984740" y="260985"/>
            <a:ext cx="1236980" cy="1236980"/>
          </a:xfrm>
          <a:prstGeom prst="rect">
            <a:avLst/>
          </a:prstGeom>
        </p:spPr>
      </p:pic>
      <p:pic>
        <p:nvPicPr>
          <p:cNvPr id="43" name="图片 42" descr="海浪水花"/>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rot="19560000" flipH="1">
            <a:off x="9660255" y="1370330"/>
            <a:ext cx="670560" cy="670560"/>
          </a:xfrm>
          <a:prstGeom prst="rect">
            <a:avLst/>
          </a:prstGeom>
        </p:spPr>
      </p:pic>
      <p:sp>
        <p:nvSpPr>
          <p:cNvPr id="5" name="标题 1"/>
          <p:cNvSpPr txBox="1"/>
          <p:nvPr/>
        </p:nvSpPr>
        <p:spPr>
          <a:xfrm>
            <a:off x="5685155" y="4004945"/>
            <a:ext cx="4017645" cy="1264920"/>
          </a:xfrm>
          <a:prstGeom prst="rect">
            <a:avLst/>
          </a:prstGeom>
          <a:noFill/>
          <a:ln>
            <a:noFill/>
          </a:ln>
          <a:effectLst/>
        </p:spPr>
        <p:txBody>
          <a:bodyPr vert="horz" wrap="square" lIns="0" tIns="0" rIns="0" bIns="0" rtlCol="0" anchor="ctr"/>
          <a:lstStyle/>
          <a:p>
            <a:pPr algn="l">
              <a:lnSpc>
                <a:spcPct val="130000"/>
              </a:lnSpc>
            </a:pPr>
            <a:r>
              <a:rPr kumimoji="1" lang="zh-CN" altLang="en-US" sz="4600">
                <a:ln w="12700">
                  <a:noFill/>
                </a:ln>
                <a:solidFill>
                  <a:schemeClr val="accent1">
                    <a:alpha val="100000"/>
                  </a:schemeClr>
                </a:solidFill>
                <a:latin typeface="OPPOSans B" panose="00020600040101010101" charset="-122"/>
                <a:ea typeface="OPPOSans B" panose="00020600040101010101" charset="-122"/>
                <a:cs typeface="OPPOSans B" panose="00020600040101010101" charset="-122"/>
                <a:sym typeface="+mn-ea"/>
              </a:rPr>
              <a:t>绪</a:t>
            </a:r>
            <a:r>
              <a:rPr kumimoji="1" lang="en-US" altLang="zh-CN" sz="4600">
                <a:ln w="12700">
                  <a:noFill/>
                </a:ln>
                <a:solidFill>
                  <a:schemeClr val="accent1">
                    <a:alpha val="100000"/>
                  </a:schemeClr>
                </a:solidFill>
                <a:latin typeface="OPPOSans B" panose="00020600040101010101" charset="-122"/>
                <a:ea typeface="OPPOSans B" panose="00020600040101010101" charset="-122"/>
                <a:cs typeface="OPPOSans B" panose="00020600040101010101" charset="-122"/>
                <a:sym typeface="+mn-ea"/>
              </a:rPr>
              <a:t>  </a:t>
            </a:r>
            <a:r>
              <a:rPr kumimoji="1" lang="zh-CN" altLang="en-US" sz="4600">
                <a:ln w="12700">
                  <a:noFill/>
                </a:ln>
                <a:solidFill>
                  <a:schemeClr val="accent1">
                    <a:alpha val="100000"/>
                  </a:schemeClr>
                </a:solidFill>
                <a:latin typeface="OPPOSans B" panose="00020600040101010101" charset="-122"/>
                <a:ea typeface="OPPOSans B" panose="00020600040101010101" charset="-122"/>
                <a:cs typeface="OPPOSans B" panose="00020600040101010101" charset="-122"/>
                <a:sym typeface="+mn-ea"/>
              </a:rPr>
              <a:t>论</a:t>
            </a:r>
            <a:endParaRPr kumimoji="1" lang="zh-CN" altLang="en-US" sz="4600">
              <a:solidFill>
                <a:schemeClr val="accent1"/>
              </a:solidFill>
            </a:endParaRPr>
          </a:p>
          <a:p>
            <a:pPr algn="l">
              <a:lnSpc>
                <a:spcPct val="130000"/>
              </a:lnSpc>
            </a:pPr>
            <a:endParaRPr kumimoji="1" lang="zh-CN" altLang="en-US" sz="4600">
              <a:solidFill>
                <a:schemeClr val="accent1"/>
              </a:solidFill>
            </a:endParaRPr>
          </a:p>
        </p:txBody>
      </p:sp>
      <p:sp>
        <p:nvSpPr>
          <p:cNvPr id="9" name="标题 1"/>
          <p:cNvSpPr txBox="1"/>
          <p:nvPr/>
        </p:nvSpPr>
        <p:spPr>
          <a:xfrm>
            <a:off x="-114300" y="-2849"/>
            <a:ext cx="3100353" cy="2174120"/>
          </a:xfrm>
          <a:custGeom>
            <a:avLst/>
            <a:gdLst>
              <a:gd name="connsiteX0" fmla="*/ 0 w 3775691"/>
              <a:gd name="connsiteY0" fmla="*/ 0 h 2647700"/>
              <a:gd name="connsiteX1" fmla="*/ 3775691 w 3775691"/>
              <a:gd name="connsiteY1" fmla="*/ 0 h 2647700"/>
              <a:gd name="connsiteX2" fmla="*/ 1887846 w 3775691"/>
              <a:gd name="connsiteY2" fmla="*/ 2647700 h 2647700"/>
            </a:gdLst>
            <a:ahLst/>
            <a:cxnLst/>
            <a:rect l="l" t="t" r="r" b="b"/>
            <a:pathLst>
              <a:path w="3775691" h="2647700">
                <a:moveTo>
                  <a:pt x="0" y="0"/>
                </a:moveTo>
                <a:lnTo>
                  <a:pt x="3775691" y="0"/>
                </a:lnTo>
                <a:lnTo>
                  <a:pt x="1887846" y="2647700"/>
                </a:lnTo>
                <a:close/>
              </a:path>
            </a:pathLst>
          </a:custGeom>
          <a:gradFill>
            <a:gsLst>
              <a:gs pos="0">
                <a:schemeClr val="accent1"/>
              </a:gs>
              <a:gs pos="100000">
                <a:schemeClr val="accent1">
                  <a:lumMod val="60000"/>
                  <a:lumOff val="40000"/>
                  <a:alpha val="0"/>
                </a:schemeClr>
              </a:gs>
            </a:gsLst>
            <a:lin ang="5400000" scaled="0"/>
          </a:gradFill>
          <a:ln w="12700" cap="sq">
            <a:noFill/>
            <a:miter/>
          </a:ln>
        </p:spPr>
        <p:txBody>
          <a:bodyPr vert="horz" wrap="square" lIns="91440" tIns="45720" rIns="91440" bIns="45720" rtlCol="0" anchor="ctr"/>
          <a:p>
            <a:pPr algn="ctr">
              <a:lnSpc>
                <a:spcPct val="110000"/>
              </a:lnSpc>
            </a:pPr>
            <a:endParaRPr kumimoji="1" lang="zh-CN" altLang="en-US"/>
          </a:p>
        </p:txBody>
      </p:sp>
      <p:sp>
        <p:nvSpPr>
          <p:cNvPr id="13" name="标题 1"/>
          <p:cNvSpPr txBox="1"/>
          <p:nvPr/>
        </p:nvSpPr>
        <p:spPr>
          <a:xfrm flipV="1">
            <a:off x="1559560" y="4221480"/>
            <a:ext cx="3775710" cy="2699385"/>
          </a:xfrm>
          <a:custGeom>
            <a:avLst/>
            <a:gdLst>
              <a:gd name="connsiteX0" fmla="*/ 0 w 3775691"/>
              <a:gd name="connsiteY0" fmla="*/ 0 h 2647700"/>
              <a:gd name="connsiteX1" fmla="*/ 3775691 w 3775691"/>
              <a:gd name="connsiteY1" fmla="*/ 0 h 2647700"/>
              <a:gd name="connsiteX2" fmla="*/ 1887846 w 3775691"/>
              <a:gd name="connsiteY2" fmla="*/ 2647700 h 2647700"/>
            </a:gdLst>
            <a:ahLst/>
            <a:cxnLst/>
            <a:rect l="l" t="t" r="r" b="b"/>
            <a:pathLst>
              <a:path w="3775691" h="2647700">
                <a:moveTo>
                  <a:pt x="0" y="0"/>
                </a:moveTo>
                <a:lnTo>
                  <a:pt x="3775691" y="0"/>
                </a:lnTo>
                <a:lnTo>
                  <a:pt x="1887846" y="2647700"/>
                </a:lnTo>
                <a:close/>
              </a:path>
            </a:pathLst>
          </a:custGeom>
          <a:gradFill>
            <a:gsLst>
              <a:gs pos="0">
                <a:schemeClr val="accent1">
                  <a:alpha val="0"/>
                </a:schemeClr>
              </a:gs>
              <a:gs pos="100000">
                <a:schemeClr val="accent1">
                  <a:lumMod val="60000"/>
                  <a:lumOff val="40000"/>
                </a:schemeClr>
              </a:gs>
            </a:gsLst>
            <a:lin ang="16200000" scaled="0"/>
          </a:gradFill>
          <a:ln w="12700" cap="sq">
            <a:noFill/>
            <a:miter/>
          </a:ln>
        </p:spPr>
        <p:txBody>
          <a:bodyPr vert="horz" wrap="square" lIns="91440" tIns="45720" rIns="91440" bIns="45720" rtlCol="0" anchor="ctr"/>
          <a:lstStyle/>
          <a:p>
            <a:pPr algn="ctr">
              <a:lnSpc>
                <a:spcPct val="110000"/>
              </a:lnSpc>
            </a:pPr>
            <a:endParaRPr kumimoji="1" lang="zh-CN" altLang="en-US"/>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标题 1"/>
          <p:cNvSpPr txBox="1"/>
          <p:nvPr/>
        </p:nvSpPr>
        <p:spPr>
          <a:xfrm>
            <a:off x="0" y="0"/>
            <a:ext cx="12180888" cy="6858000"/>
          </a:xfrm>
          <a:prstGeom prst="rect">
            <a:avLst/>
          </a:prstGeom>
          <a:solidFill>
            <a:schemeClr val="bg1"/>
          </a:solidFill>
          <a:ln w="12700" cap="sq">
            <a:noFill/>
            <a:miter/>
          </a:ln>
        </p:spPr>
        <p:txBody>
          <a:bodyPr vert="horz" wrap="square" lIns="91440" tIns="45720" rIns="91440" bIns="45720" rtlCol="0" anchor="ctr"/>
          <a:lstStyle/>
          <a:p>
            <a:pPr algn="ctr">
              <a:lnSpc>
                <a:spcPct val="110000"/>
              </a:lnSpc>
            </a:pPr>
            <a:endParaRPr kumimoji="1" lang="zh-CN" altLang="en-US"/>
          </a:p>
        </p:txBody>
      </p:sp>
      <p:sp>
        <p:nvSpPr>
          <p:cNvPr id="3" name="标题 1"/>
          <p:cNvSpPr txBox="1"/>
          <p:nvPr/>
        </p:nvSpPr>
        <p:spPr>
          <a:xfrm>
            <a:off x="4046519" y="1941203"/>
            <a:ext cx="4565650" cy="1276350"/>
          </a:xfrm>
          <a:prstGeom prst="roundRect">
            <a:avLst>
              <a:gd name="adj" fmla="val 7598"/>
            </a:avLst>
          </a:prstGeom>
          <a:solidFill>
            <a:schemeClr val="bg1"/>
          </a:solidFill>
          <a:ln w="6350" cap="flat">
            <a:solidFill>
              <a:schemeClr val="accent1"/>
            </a:solidFill>
            <a:miter/>
          </a:ln>
        </p:spPr>
        <p:txBody>
          <a:bodyPr vert="horz" wrap="square" lIns="91440" tIns="45720" rIns="91440" bIns="45720" rtlCol="0" anchor="ctr"/>
          <a:lstStyle/>
          <a:p>
            <a:pPr algn="l">
              <a:lnSpc>
                <a:spcPct val="110000"/>
              </a:lnSpc>
            </a:pPr>
            <a:endParaRPr kumimoji="1" lang="zh-CN" altLang="en-US"/>
          </a:p>
        </p:txBody>
      </p:sp>
      <p:sp>
        <p:nvSpPr>
          <p:cNvPr id="4" name="标题 1"/>
          <p:cNvSpPr txBox="1"/>
          <p:nvPr/>
        </p:nvSpPr>
        <p:spPr>
          <a:xfrm>
            <a:off x="3965498" y="1865728"/>
            <a:ext cx="4565650" cy="1276350"/>
          </a:xfrm>
          <a:prstGeom prst="roundRect">
            <a:avLst>
              <a:gd name="adj" fmla="val 7598"/>
            </a:avLst>
          </a:prstGeom>
          <a:gradFill>
            <a:gsLst>
              <a:gs pos="1000">
                <a:schemeClr val="accent1"/>
              </a:gs>
              <a:gs pos="100000">
                <a:schemeClr val="accent1">
                  <a:lumMod val="40000"/>
                  <a:lumOff val="60000"/>
                  <a:alpha val="100000"/>
                </a:schemeClr>
              </a:gs>
            </a:gsLst>
            <a:lin ang="2700000" scaled="0"/>
          </a:gradFill>
          <a:ln cap="sq">
            <a:noFill/>
            <a:prstDash val="solid"/>
            <a:miter/>
          </a:ln>
          <a:effectLst/>
        </p:spPr>
        <p:txBody>
          <a:bodyPr vert="horz" wrap="square" lIns="0" tIns="0" rIns="0" bIns="0" rtlCol="0" anchor="ctr"/>
          <a:lstStyle/>
          <a:p>
            <a:pPr algn="ctr">
              <a:lnSpc>
                <a:spcPct val="110000"/>
              </a:lnSpc>
            </a:pPr>
            <a:endParaRPr kumimoji="1" lang="zh-CN" altLang="en-US"/>
          </a:p>
        </p:txBody>
      </p:sp>
      <p:sp>
        <p:nvSpPr>
          <p:cNvPr id="5" name="标题 1"/>
          <p:cNvSpPr txBox="1"/>
          <p:nvPr/>
        </p:nvSpPr>
        <p:spPr>
          <a:xfrm>
            <a:off x="3567130" y="2043528"/>
            <a:ext cx="895350" cy="901700"/>
          </a:xfrm>
          <a:custGeom>
            <a:avLst/>
            <a:gdLst>
              <a:gd name="connsiteX0" fmla="*/ 768350 w 895350"/>
              <a:gd name="connsiteY0" fmla="*/ 0 h 901700"/>
              <a:gd name="connsiteX1" fmla="*/ 895350 w 895350"/>
              <a:gd name="connsiteY1" fmla="*/ 127000 h 901700"/>
              <a:gd name="connsiteX2" fmla="*/ 895350 w 895350"/>
              <a:gd name="connsiteY2" fmla="*/ 774700 h 901700"/>
              <a:gd name="connsiteX3" fmla="*/ 768350 w 895350"/>
              <a:gd name="connsiteY3" fmla="*/ 901700 h 901700"/>
              <a:gd name="connsiteX4" fmla="*/ 127000 w 895350"/>
              <a:gd name="connsiteY4" fmla="*/ 901700 h 901700"/>
              <a:gd name="connsiteX5" fmla="*/ 0 w 895350"/>
              <a:gd name="connsiteY5" fmla="*/ 774700 h 901700"/>
              <a:gd name="connsiteX6" fmla="*/ 0 w 895350"/>
              <a:gd name="connsiteY6" fmla="*/ 127000 h 901700"/>
              <a:gd name="connsiteX7" fmla="*/ 127000 w 895350"/>
              <a:gd name="connsiteY7" fmla="*/ 0 h 901700"/>
            </a:gdLst>
            <a:ahLst/>
            <a:cxnLst/>
            <a:rect l="l" t="t" r="r" b="b"/>
            <a:pathLst>
              <a:path w="895350" h="901700">
                <a:moveTo>
                  <a:pt x="768350" y="0"/>
                </a:moveTo>
                <a:cubicBezTo>
                  <a:pt x="838490" y="0"/>
                  <a:pt x="895350" y="56860"/>
                  <a:pt x="895350" y="127000"/>
                </a:cubicBezTo>
                <a:lnTo>
                  <a:pt x="895350" y="774700"/>
                </a:lnTo>
                <a:cubicBezTo>
                  <a:pt x="895350" y="844840"/>
                  <a:pt x="838490" y="901700"/>
                  <a:pt x="768350" y="901700"/>
                </a:cubicBezTo>
                <a:lnTo>
                  <a:pt x="127000" y="901700"/>
                </a:lnTo>
                <a:cubicBezTo>
                  <a:pt x="56860" y="901700"/>
                  <a:pt x="0" y="844840"/>
                  <a:pt x="0" y="774700"/>
                </a:cubicBezTo>
                <a:lnTo>
                  <a:pt x="0" y="127000"/>
                </a:lnTo>
                <a:cubicBezTo>
                  <a:pt x="0" y="56860"/>
                  <a:pt x="56860" y="0"/>
                  <a:pt x="127000" y="0"/>
                </a:cubicBezTo>
                <a:close/>
              </a:path>
            </a:pathLst>
          </a:custGeom>
          <a:solidFill>
            <a:schemeClr val="bg1"/>
          </a:solidFill>
          <a:ln w="6350" cap="flat">
            <a:solidFill>
              <a:schemeClr val="accent1"/>
            </a:solidFill>
            <a:miter/>
          </a:ln>
        </p:spPr>
        <p:txBody>
          <a:bodyPr vert="horz" wrap="square" lIns="91440" tIns="45720" rIns="91440" bIns="45720" rtlCol="0" anchor="ctr"/>
          <a:lstStyle/>
          <a:p>
            <a:pPr algn="l">
              <a:lnSpc>
                <a:spcPct val="100000"/>
              </a:lnSpc>
            </a:pPr>
            <a:endParaRPr kumimoji="1" lang="zh-CN" altLang="en-US"/>
          </a:p>
        </p:txBody>
      </p:sp>
      <p:sp>
        <p:nvSpPr>
          <p:cNvPr id="6" name="标题 1"/>
          <p:cNvSpPr txBox="1"/>
          <p:nvPr/>
        </p:nvSpPr>
        <p:spPr>
          <a:xfrm>
            <a:off x="3728739" y="2189543"/>
            <a:ext cx="571496" cy="571496"/>
          </a:xfrm>
          <a:custGeom>
            <a:avLst/>
            <a:gdLst>
              <a:gd name="connsiteX0" fmla="*/ 438553 w 720000"/>
              <a:gd name="connsiteY0" fmla="*/ 189601 h 720000"/>
              <a:gd name="connsiteX1" fmla="*/ 503636 w 720000"/>
              <a:gd name="connsiteY1" fmla="*/ 216365 h 720000"/>
              <a:gd name="connsiteX2" fmla="*/ 503636 w 720000"/>
              <a:gd name="connsiteY2" fmla="*/ 346445 h 720000"/>
              <a:gd name="connsiteX3" fmla="*/ 362260 w 720000"/>
              <a:gd name="connsiteY3" fmla="*/ 487907 h 720000"/>
              <a:gd name="connsiteX4" fmla="*/ 191861 w 720000"/>
              <a:gd name="connsiteY4" fmla="*/ 528226 h 720000"/>
              <a:gd name="connsiteX5" fmla="*/ 232180 w 720000"/>
              <a:gd name="connsiteY5" fmla="*/ 357827 h 720000"/>
              <a:gd name="connsiteX6" fmla="*/ 373556 w 720000"/>
              <a:gd name="connsiteY6" fmla="*/ 216452 h 720000"/>
              <a:gd name="connsiteX7" fmla="*/ 438553 w 720000"/>
              <a:gd name="connsiteY7" fmla="*/ 189601 h 720000"/>
              <a:gd name="connsiteX8" fmla="*/ 438553 w 720000"/>
              <a:gd name="connsiteY8" fmla="*/ 141636 h 720000"/>
              <a:gd name="connsiteX9" fmla="*/ 339581 w 720000"/>
              <a:gd name="connsiteY9" fmla="*/ 182476 h 720000"/>
              <a:gd name="connsiteX10" fmla="*/ 198205 w 720000"/>
              <a:gd name="connsiteY10" fmla="*/ 323852 h 720000"/>
              <a:gd name="connsiteX11" fmla="*/ 141637 w 720000"/>
              <a:gd name="connsiteY11" fmla="*/ 578364 h 720000"/>
              <a:gd name="connsiteX12" fmla="*/ 396149 w 720000"/>
              <a:gd name="connsiteY12" fmla="*/ 521796 h 720000"/>
              <a:gd name="connsiteX13" fmla="*/ 537524 w 720000"/>
              <a:gd name="connsiteY13" fmla="*/ 380420 h 720000"/>
              <a:gd name="connsiteX14" fmla="*/ 537524 w 720000"/>
              <a:gd name="connsiteY14" fmla="*/ 182476 h 720000"/>
              <a:gd name="connsiteX15" fmla="*/ 438553 w 720000"/>
              <a:gd name="connsiteY15" fmla="*/ 141636 h 720000"/>
              <a:gd name="connsiteX16" fmla="*/ 120000 w 720000"/>
              <a:gd name="connsiteY16" fmla="*/ 0 h 720000"/>
              <a:gd name="connsiteX17" fmla="*/ 600000 w 720000"/>
              <a:gd name="connsiteY17" fmla="*/ 0 h 720000"/>
              <a:gd name="connsiteX18" fmla="*/ 720000 w 720000"/>
              <a:gd name="connsiteY18" fmla="*/ 120000 h 720000"/>
              <a:gd name="connsiteX19" fmla="*/ 720000 w 720000"/>
              <a:gd name="connsiteY19" fmla="*/ 600000 h 720000"/>
              <a:gd name="connsiteX20" fmla="*/ 600000 w 720000"/>
              <a:gd name="connsiteY20" fmla="*/ 720000 h 720000"/>
              <a:gd name="connsiteX21" fmla="*/ 120000 w 720000"/>
              <a:gd name="connsiteY21" fmla="*/ 720000 h 720000"/>
              <a:gd name="connsiteX22" fmla="*/ 0 w 720000"/>
              <a:gd name="connsiteY22" fmla="*/ 600000 h 720000"/>
              <a:gd name="connsiteX23" fmla="*/ 0 w 720000"/>
              <a:gd name="connsiteY23" fmla="*/ 120000 h 720000"/>
              <a:gd name="connsiteX24" fmla="*/ 120000 w 720000"/>
              <a:gd name="connsiteY24" fmla="*/ 0 h 720000"/>
            </a:gdLst>
            <a:ahLst/>
            <a:cxnLst/>
            <a:rect l="l" t="t" r="r" b="b"/>
            <a:pathLst>
              <a:path w="720000" h="720000">
                <a:moveTo>
                  <a:pt x="438553" y="189601"/>
                </a:moveTo>
                <a:cubicBezTo>
                  <a:pt x="463230" y="189601"/>
                  <a:pt x="486344" y="199073"/>
                  <a:pt x="503636" y="216365"/>
                </a:cubicBezTo>
                <a:cubicBezTo>
                  <a:pt x="539523" y="252252"/>
                  <a:pt x="539523" y="310557"/>
                  <a:pt x="503636" y="346445"/>
                </a:cubicBezTo>
                <a:lnTo>
                  <a:pt x="362260" y="487907"/>
                </a:lnTo>
                <a:cubicBezTo>
                  <a:pt x="342622" y="507545"/>
                  <a:pt x="266503" y="522665"/>
                  <a:pt x="191861" y="528226"/>
                </a:cubicBezTo>
                <a:cubicBezTo>
                  <a:pt x="197336" y="453584"/>
                  <a:pt x="212456" y="377465"/>
                  <a:pt x="232180" y="357827"/>
                </a:cubicBezTo>
                <a:lnTo>
                  <a:pt x="373556" y="216452"/>
                </a:lnTo>
                <a:cubicBezTo>
                  <a:pt x="390761" y="199073"/>
                  <a:pt x="413875" y="189601"/>
                  <a:pt x="438553" y="189601"/>
                </a:cubicBezTo>
                <a:close/>
                <a:moveTo>
                  <a:pt x="438553" y="141636"/>
                </a:moveTo>
                <a:cubicBezTo>
                  <a:pt x="402666" y="141636"/>
                  <a:pt x="366778" y="155278"/>
                  <a:pt x="339581" y="182476"/>
                </a:cubicBezTo>
                <a:lnTo>
                  <a:pt x="198205" y="323852"/>
                </a:lnTo>
                <a:cubicBezTo>
                  <a:pt x="143723" y="378335"/>
                  <a:pt x="141637" y="578364"/>
                  <a:pt x="141637" y="578364"/>
                </a:cubicBezTo>
                <a:cubicBezTo>
                  <a:pt x="141637" y="578364"/>
                  <a:pt x="341753" y="576278"/>
                  <a:pt x="396149" y="521796"/>
                </a:cubicBezTo>
                <a:lnTo>
                  <a:pt x="537524" y="380420"/>
                </a:lnTo>
                <a:cubicBezTo>
                  <a:pt x="592007" y="325938"/>
                  <a:pt x="592007" y="236872"/>
                  <a:pt x="537524" y="182476"/>
                </a:cubicBezTo>
                <a:cubicBezTo>
                  <a:pt x="510327" y="155191"/>
                  <a:pt x="474440" y="141636"/>
                  <a:pt x="438553" y="141636"/>
                </a:cubicBezTo>
                <a:close/>
                <a:moveTo>
                  <a:pt x="120000" y="0"/>
                </a:moveTo>
                <a:lnTo>
                  <a:pt x="600000" y="0"/>
                </a:lnTo>
                <a:cubicBezTo>
                  <a:pt x="666040" y="0"/>
                  <a:pt x="720000" y="54048"/>
                  <a:pt x="720000" y="120000"/>
                </a:cubicBezTo>
                <a:lnTo>
                  <a:pt x="720000" y="600000"/>
                </a:lnTo>
                <a:cubicBezTo>
                  <a:pt x="720000" y="666039"/>
                  <a:pt x="666040" y="720000"/>
                  <a:pt x="600000" y="720000"/>
                </a:cubicBezTo>
                <a:lnTo>
                  <a:pt x="120000" y="720000"/>
                </a:lnTo>
                <a:cubicBezTo>
                  <a:pt x="53961" y="720000"/>
                  <a:pt x="0" y="666039"/>
                  <a:pt x="0" y="600000"/>
                </a:cubicBezTo>
                <a:lnTo>
                  <a:pt x="0" y="120000"/>
                </a:lnTo>
                <a:cubicBezTo>
                  <a:pt x="0" y="53961"/>
                  <a:pt x="53961" y="0"/>
                  <a:pt x="120000" y="0"/>
                </a:cubicBezTo>
                <a:close/>
              </a:path>
            </a:pathLst>
          </a:custGeom>
          <a:gradFill>
            <a:gsLst>
              <a:gs pos="1000">
                <a:schemeClr val="accent1">
                  <a:alpha val="100000"/>
                </a:schemeClr>
              </a:gs>
              <a:gs pos="100000">
                <a:schemeClr val="accent1">
                  <a:lumMod val="60000"/>
                  <a:lumOff val="40000"/>
                  <a:alpha val="100000"/>
                </a:schemeClr>
              </a:gs>
            </a:gsLst>
            <a:lin ang="2700000" scaled="0"/>
          </a:gradFill>
          <a:ln cap="sq">
            <a:noFill/>
            <a:prstDash val="solid"/>
            <a:miter/>
          </a:ln>
          <a:effectLst/>
        </p:spPr>
        <p:txBody>
          <a:bodyPr vert="horz" wrap="square" lIns="0" tIns="0" rIns="0" bIns="0" rtlCol="0" anchor="ctr"/>
          <a:lstStyle/>
          <a:p>
            <a:pPr algn="ctr">
              <a:lnSpc>
                <a:spcPct val="110000"/>
              </a:lnSpc>
            </a:pPr>
            <a:endParaRPr kumimoji="1" lang="zh-CN" altLang="en-US"/>
          </a:p>
        </p:txBody>
      </p:sp>
      <p:sp>
        <p:nvSpPr>
          <p:cNvPr id="7" name="标题 1"/>
          <p:cNvSpPr txBox="1"/>
          <p:nvPr/>
        </p:nvSpPr>
        <p:spPr>
          <a:xfrm>
            <a:off x="4673600" y="1956133"/>
            <a:ext cx="3784600" cy="400110"/>
          </a:xfrm>
          <a:prstGeom prst="rect">
            <a:avLst/>
          </a:prstGeom>
          <a:noFill/>
          <a:ln>
            <a:noFill/>
          </a:ln>
        </p:spPr>
        <p:txBody>
          <a:bodyPr vert="horz" wrap="square" lIns="91440" tIns="45720" rIns="91440" bIns="45720" rtlCol="0" anchor="t"/>
          <a:lstStyle/>
          <a:p>
            <a:pPr algn="l">
              <a:lnSpc>
                <a:spcPct val="130000"/>
              </a:lnSpc>
            </a:pPr>
            <a:r>
              <a:rPr kumimoji="1" lang="en-US" altLang="zh-CN" sz="1600">
                <a:ln w="12700">
                  <a:noFill/>
                </a:ln>
                <a:solidFill>
                  <a:srgbClr val="FFFFFF">
                    <a:alpha val="100000"/>
                  </a:srgbClr>
                </a:solidFill>
                <a:latin typeface="Source Han Sans CN Bold" panose="020B0800000000000000" charset="-122"/>
                <a:ea typeface="Source Han Sans CN Bold" panose="020B0800000000000000" charset="-122"/>
                <a:cs typeface="Source Han Sans CN Bold" panose="020B0800000000000000" charset="-122"/>
              </a:rPr>
              <a:t>法律适用</a:t>
            </a:r>
            <a:endParaRPr kumimoji="1" lang="zh-CN" altLang="en-US"/>
          </a:p>
        </p:txBody>
      </p:sp>
      <p:sp>
        <p:nvSpPr>
          <p:cNvPr id="8" name="标题 1"/>
          <p:cNvSpPr txBox="1"/>
          <p:nvPr/>
        </p:nvSpPr>
        <p:spPr>
          <a:xfrm>
            <a:off x="4676672" y="2322424"/>
            <a:ext cx="3780000" cy="720000"/>
          </a:xfrm>
          <a:prstGeom prst="rect">
            <a:avLst/>
          </a:prstGeom>
          <a:noFill/>
          <a:ln>
            <a:noFill/>
          </a:ln>
        </p:spPr>
        <p:txBody>
          <a:bodyPr vert="horz" wrap="square" lIns="91440" tIns="45720" rIns="91440" bIns="45720" rtlCol="0" anchor="t"/>
          <a:lstStyle/>
          <a:p>
            <a:pPr algn="l">
              <a:lnSpc>
                <a:spcPct val="150000"/>
              </a:lnSpc>
            </a:pPr>
            <a:r>
              <a:rPr kumimoji="1" lang="en-US" altLang="zh-CN" sz="1400">
                <a:ln w="12700">
                  <a:noFill/>
                </a:ln>
                <a:solidFill>
                  <a:srgbClr val="FFFFFF">
                    <a:alpha val="100000"/>
                  </a:srgbClr>
                </a:solidFill>
                <a:latin typeface="Source Han Sans" panose="020B0400000000000000" charset="-122"/>
                <a:ea typeface="Source Han Sans" panose="020B0400000000000000" charset="-122"/>
                <a:cs typeface="Source Han Sans" panose="020B0400000000000000" charset="-122"/>
              </a:rPr>
              <a:t>法律适用是指在解决争议时适用的法律，可以选择适用国内法、国际公约、国际惯例等。</a:t>
            </a:r>
            <a:endParaRPr kumimoji="1" lang="zh-CN" altLang="en-US"/>
          </a:p>
        </p:txBody>
      </p:sp>
      <p:sp>
        <p:nvSpPr>
          <p:cNvPr id="9" name="标题 1"/>
          <p:cNvSpPr txBox="1"/>
          <p:nvPr/>
        </p:nvSpPr>
        <p:spPr>
          <a:xfrm>
            <a:off x="6954212" y="4122322"/>
            <a:ext cx="4565650" cy="1276350"/>
          </a:xfrm>
          <a:prstGeom prst="roundRect">
            <a:avLst>
              <a:gd name="adj" fmla="val 7598"/>
            </a:avLst>
          </a:prstGeom>
          <a:solidFill>
            <a:schemeClr val="bg1"/>
          </a:solidFill>
          <a:ln w="6350" cap="flat">
            <a:solidFill>
              <a:schemeClr val="accent1"/>
            </a:solidFill>
            <a:miter/>
          </a:ln>
        </p:spPr>
        <p:txBody>
          <a:bodyPr vert="horz" wrap="square" lIns="91440" tIns="45720" rIns="91440" bIns="45720" rtlCol="0" anchor="ctr"/>
          <a:lstStyle/>
          <a:p>
            <a:pPr algn="l">
              <a:lnSpc>
                <a:spcPct val="110000"/>
              </a:lnSpc>
            </a:pPr>
            <a:endParaRPr kumimoji="1" lang="zh-CN" altLang="en-US"/>
          </a:p>
        </p:txBody>
      </p:sp>
      <p:sp>
        <p:nvSpPr>
          <p:cNvPr id="10" name="标题 1"/>
          <p:cNvSpPr txBox="1"/>
          <p:nvPr/>
        </p:nvSpPr>
        <p:spPr>
          <a:xfrm>
            <a:off x="6873191" y="4046847"/>
            <a:ext cx="4565650" cy="1276350"/>
          </a:xfrm>
          <a:prstGeom prst="roundRect">
            <a:avLst>
              <a:gd name="adj" fmla="val 7598"/>
            </a:avLst>
          </a:prstGeom>
          <a:gradFill>
            <a:gsLst>
              <a:gs pos="1000">
                <a:schemeClr val="accent1"/>
              </a:gs>
              <a:gs pos="100000">
                <a:schemeClr val="accent1">
                  <a:lumMod val="40000"/>
                  <a:lumOff val="60000"/>
                  <a:alpha val="100000"/>
                </a:schemeClr>
              </a:gs>
            </a:gsLst>
            <a:lin ang="2700000" scaled="0"/>
          </a:gradFill>
          <a:ln cap="sq">
            <a:noFill/>
            <a:prstDash val="solid"/>
            <a:miter/>
          </a:ln>
          <a:effectLst/>
        </p:spPr>
        <p:txBody>
          <a:bodyPr vert="horz" wrap="square" lIns="0" tIns="0" rIns="0" bIns="0" rtlCol="0" anchor="ctr"/>
          <a:lstStyle/>
          <a:p>
            <a:pPr algn="ctr">
              <a:lnSpc>
                <a:spcPct val="110000"/>
              </a:lnSpc>
            </a:pPr>
            <a:endParaRPr kumimoji="1" lang="zh-CN" altLang="en-US"/>
          </a:p>
        </p:txBody>
      </p:sp>
      <p:sp>
        <p:nvSpPr>
          <p:cNvPr id="11" name="标题 1"/>
          <p:cNvSpPr txBox="1"/>
          <p:nvPr/>
        </p:nvSpPr>
        <p:spPr>
          <a:xfrm>
            <a:off x="6428691" y="4234332"/>
            <a:ext cx="895350" cy="901700"/>
          </a:xfrm>
          <a:custGeom>
            <a:avLst/>
            <a:gdLst>
              <a:gd name="connsiteX0" fmla="*/ 768350 w 895350"/>
              <a:gd name="connsiteY0" fmla="*/ 0 h 901700"/>
              <a:gd name="connsiteX1" fmla="*/ 895350 w 895350"/>
              <a:gd name="connsiteY1" fmla="*/ 127000 h 901700"/>
              <a:gd name="connsiteX2" fmla="*/ 895350 w 895350"/>
              <a:gd name="connsiteY2" fmla="*/ 774700 h 901700"/>
              <a:gd name="connsiteX3" fmla="*/ 768350 w 895350"/>
              <a:gd name="connsiteY3" fmla="*/ 901700 h 901700"/>
              <a:gd name="connsiteX4" fmla="*/ 127000 w 895350"/>
              <a:gd name="connsiteY4" fmla="*/ 901700 h 901700"/>
              <a:gd name="connsiteX5" fmla="*/ 0 w 895350"/>
              <a:gd name="connsiteY5" fmla="*/ 774700 h 901700"/>
              <a:gd name="connsiteX6" fmla="*/ 0 w 895350"/>
              <a:gd name="connsiteY6" fmla="*/ 127000 h 901700"/>
              <a:gd name="connsiteX7" fmla="*/ 127000 w 895350"/>
              <a:gd name="connsiteY7" fmla="*/ 0 h 901700"/>
            </a:gdLst>
            <a:ahLst/>
            <a:cxnLst/>
            <a:rect l="l" t="t" r="r" b="b"/>
            <a:pathLst>
              <a:path w="895350" h="901700">
                <a:moveTo>
                  <a:pt x="768350" y="0"/>
                </a:moveTo>
                <a:cubicBezTo>
                  <a:pt x="838490" y="0"/>
                  <a:pt x="895350" y="56860"/>
                  <a:pt x="895350" y="127000"/>
                </a:cubicBezTo>
                <a:lnTo>
                  <a:pt x="895350" y="774700"/>
                </a:lnTo>
                <a:cubicBezTo>
                  <a:pt x="895350" y="844840"/>
                  <a:pt x="838490" y="901700"/>
                  <a:pt x="768350" y="901700"/>
                </a:cubicBezTo>
                <a:lnTo>
                  <a:pt x="127000" y="901700"/>
                </a:lnTo>
                <a:cubicBezTo>
                  <a:pt x="56860" y="901700"/>
                  <a:pt x="0" y="844840"/>
                  <a:pt x="0" y="774700"/>
                </a:cubicBezTo>
                <a:lnTo>
                  <a:pt x="0" y="127000"/>
                </a:lnTo>
                <a:cubicBezTo>
                  <a:pt x="0" y="56860"/>
                  <a:pt x="56860" y="0"/>
                  <a:pt x="127000" y="0"/>
                </a:cubicBezTo>
                <a:close/>
              </a:path>
            </a:pathLst>
          </a:custGeom>
          <a:solidFill>
            <a:schemeClr val="bg1"/>
          </a:solidFill>
          <a:ln w="6350" cap="flat">
            <a:solidFill>
              <a:schemeClr val="accent1"/>
            </a:solidFill>
            <a:miter/>
          </a:ln>
        </p:spPr>
        <p:txBody>
          <a:bodyPr vert="horz" wrap="square" lIns="91440" tIns="45720" rIns="91440" bIns="45720" rtlCol="0" anchor="ctr"/>
          <a:lstStyle/>
          <a:p>
            <a:pPr algn="l">
              <a:lnSpc>
                <a:spcPct val="110000"/>
              </a:lnSpc>
            </a:pPr>
            <a:endParaRPr kumimoji="1" lang="zh-CN" altLang="en-US"/>
          </a:p>
        </p:txBody>
      </p:sp>
      <p:sp>
        <p:nvSpPr>
          <p:cNvPr id="12" name="标题 1"/>
          <p:cNvSpPr txBox="1"/>
          <p:nvPr/>
        </p:nvSpPr>
        <p:spPr>
          <a:xfrm>
            <a:off x="6537188" y="4358163"/>
            <a:ext cx="665619" cy="692136"/>
          </a:xfrm>
          <a:custGeom>
            <a:avLst/>
            <a:gdLst>
              <a:gd name="connsiteX0" fmla="*/ 198153 w 692417"/>
              <a:gd name="connsiteY0" fmla="*/ 663680 h 720001"/>
              <a:gd name="connsiteX1" fmla="*/ 239787 w 692417"/>
              <a:gd name="connsiteY1" fmla="*/ 663680 h 720001"/>
              <a:gd name="connsiteX2" fmla="*/ 295235 w 692417"/>
              <a:gd name="connsiteY2" fmla="*/ 663680 h 720001"/>
              <a:gd name="connsiteX3" fmla="*/ 397182 w 692417"/>
              <a:gd name="connsiteY3" fmla="*/ 663680 h 720001"/>
              <a:gd name="connsiteX4" fmla="*/ 452630 w 692417"/>
              <a:gd name="connsiteY4" fmla="*/ 663680 h 720001"/>
              <a:gd name="connsiteX5" fmla="*/ 494264 w 692417"/>
              <a:gd name="connsiteY5" fmla="*/ 663680 h 720001"/>
              <a:gd name="connsiteX6" fmla="*/ 522425 w 692417"/>
              <a:gd name="connsiteY6" fmla="*/ 691841 h 720001"/>
              <a:gd name="connsiteX7" fmla="*/ 494264 w 692417"/>
              <a:gd name="connsiteY7" fmla="*/ 720001 h 720001"/>
              <a:gd name="connsiteX8" fmla="*/ 452630 w 692417"/>
              <a:gd name="connsiteY8" fmla="*/ 720001 h 720001"/>
              <a:gd name="connsiteX9" fmla="*/ 397182 w 692417"/>
              <a:gd name="connsiteY9" fmla="*/ 720001 h 720001"/>
              <a:gd name="connsiteX10" fmla="*/ 295235 w 692417"/>
              <a:gd name="connsiteY10" fmla="*/ 720001 h 720001"/>
              <a:gd name="connsiteX11" fmla="*/ 239787 w 692417"/>
              <a:gd name="connsiteY11" fmla="*/ 720001 h 720001"/>
              <a:gd name="connsiteX12" fmla="*/ 198153 w 692417"/>
              <a:gd name="connsiteY12" fmla="*/ 720001 h 720001"/>
              <a:gd name="connsiteX13" fmla="*/ 169992 w 692417"/>
              <a:gd name="connsiteY13" fmla="*/ 691841 h 720001"/>
              <a:gd name="connsiteX14" fmla="*/ 198153 w 692417"/>
              <a:gd name="connsiteY14" fmla="*/ 663680 h 720001"/>
              <a:gd name="connsiteX15" fmla="*/ 154400 w 692417"/>
              <a:gd name="connsiteY15" fmla="*/ 572143 h 720001"/>
              <a:gd name="connsiteX16" fmla="*/ 154241 w 692417"/>
              <a:gd name="connsiteY16" fmla="*/ 572597 h 720001"/>
              <a:gd name="connsiteX17" fmla="*/ 160423 w 692417"/>
              <a:gd name="connsiteY17" fmla="*/ 572597 h 720001"/>
              <a:gd name="connsiteX18" fmla="*/ 346215 w 692417"/>
              <a:gd name="connsiteY18" fmla="*/ 0 h 720001"/>
              <a:gd name="connsiteX19" fmla="*/ 456041 w 692417"/>
              <a:gd name="connsiteY19" fmla="*/ 22341 h 720001"/>
              <a:gd name="connsiteX20" fmla="*/ 545873 w 692417"/>
              <a:gd name="connsiteY20" fmla="*/ 82980 h 720001"/>
              <a:gd name="connsiteX21" fmla="*/ 606513 w 692417"/>
              <a:gd name="connsiteY21" fmla="*/ 172812 h 720001"/>
              <a:gd name="connsiteX22" fmla="*/ 628853 w 692417"/>
              <a:gd name="connsiteY22" fmla="*/ 282638 h 720001"/>
              <a:gd name="connsiteX23" fmla="*/ 628853 w 692417"/>
              <a:gd name="connsiteY23" fmla="*/ 493091 h 720001"/>
              <a:gd name="connsiteX24" fmla="*/ 687990 w 692417"/>
              <a:gd name="connsiteY24" fmla="*/ 585551 h 720001"/>
              <a:gd name="connsiteX25" fmla="*/ 688929 w 692417"/>
              <a:gd name="connsiteY25" fmla="*/ 614275 h 720001"/>
              <a:gd name="connsiteX26" fmla="*/ 664336 w 692417"/>
              <a:gd name="connsiteY26" fmla="*/ 628918 h 720001"/>
              <a:gd name="connsiteX27" fmla="*/ 28189 w 692417"/>
              <a:gd name="connsiteY27" fmla="*/ 628918 h 720001"/>
              <a:gd name="connsiteX28" fmla="*/ 3596 w 692417"/>
              <a:gd name="connsiteY28" fmla="*/ 614462 h 720001"/>
              <a:gd name="connsiteX29" fmla="*/ 4159 w 692417"/>
              <a:gd name="connsiteY29" fmla="*/ 585927 h 720001"/>
              <a:gd name="connsiteX30" fmla="*/ 63578 w 692417"/>
              <a:gd name="connsiteY30" fmla="*/ 489336 h 720001"/>
              <a:gd name="connsiteX31" fmla="*/ 63578 w 692417"/>
              <a:gd name="connsiteY31" fmla="*/ 282638 h 720001"/>
              <a:gd name="connsiteX32" fmla="*/ 85919 w 692417"/>
              <a:gd name="connsiteY32" fmla="*/ 172812 h 720001"/>
              <a:gd name="connsiteX33" fmla="*/ 146558 w 692417"/>
              <a:gd name="connsiteY33" fmla="*/ 82980 h 720001"/>
              <a:gd name="connsiteX34" fmla="*/ 236389 w 692417"/>
              <a:gd name="connsiteY34" fmla="*/ 22341 h 720001"/>
              <a:gd name="connsiteX35" fmla="*/ 346215 w 692417"/>
              <a:gd name="connsiteY35" fmla="*/ 0 h 720001"/>
            </a:gdLst>
            <a:ahLst/>
            <a:cxnLst/>
            <a:rect l="l" t="t" r="r" b="b"/>
            <a:pathLst>
              <a:path w="692417" h="720001">
                <a:moveTo>
                  <a:pt x="198153" y="663680"/>
                </a:moveTo>
                <a:lnTo>
                  <a:pt x="239787" y="663680"/>
                </a:lnTo>
                <a:lnTo>
                  <a:pt x="295235" y="663680"/>
                </a:lnTo>
                <a:lnTo>
                  <a:pt x="397182" y="663680"/>
                </a:lnTo>
                <a:lnTo>
                  <a:pt x="452630" y="663680"/>
                </a:lnTo>
                <a:lnTo>
                  <a:pt x="494264" y="663680"/>
                </a:lnTo>
                <a:cubicBezTo>
                  <a:pt x="509847" y="663680"/>
                  <a:pt x="522425" y="676259"/>
                  <a:pt x="522425" y="691841"/>
                </a:cubicBezTo>
                <a:cubicBezTo>
                  <a:pt x="522425" y="707423"/>
                  <a:pt x="509753" y="720001"/>
                  <a:pt x="494264" y="720001"/>
                </a:cubicBezTo>
                <a:lnTo>
                  <a:pt x="452630" y="720001"/>
                </a:lnTo>
                <a:lnTo>
                  <a:pt x="397182" y="720001"/>
                </a:lnTo>
                <a:lnTo>
                  <a:pt x="295235" y="720001"/>
                </a:lnTo>
                <a:lnTo>
                  <a:pt x="239787" y="720001"/>
                </a:lnTo>
                <a:lnTo>
                  <a:pt x="198153" y="720001"/>
                </a:lnTo>
                <a:cubicBezTo>
                  <a:pt x="182571" y="720001"/>
                  <a:pt x="169992" y="707423"/>
                  <a:pt x="169992" y="691841"/>
                </a:cubicBezTo>
                <a:cubicBezTo>
                  <a:pt x="169992" y="676259"/>
                  <a:pt x="182571" y="663680"/>
                  <a:pt x="198153" y="663680"/>
                </a:cubicBezTo>
                <a:close/>
                <a:moveTo>
                  <a:pt x="154400" y="572143"/>
                </a:moveTo>
                <a:lnTo>
                  <a:pt x="154241" y="572597"/>
                </a:lnTo>
                <a:lnTo>
                  <a:pt x="160423" y="572597"/>
                </a:lnTo>
                <a:close/>
                <a:moveTo>
                  <a:pt x="346215" y="0"/>
                </a:moveTo>
                <a:cubicBezTo>
                  <a:pt x="384232" y="0"/>
                  <a:pt x="421122" y="7510"/>
                  <a:pt x="456041" y="22341"/>
                </a:cubicBezTo>
                <a:cubicBezTo>
                  <a:pt x="489646" y="36609"/>
                  <a:pt x="519872" y="57072"/>
                  <a:pt x="545873" y="82980"/>
                </a:cubicBezTo>
                <a:cubicBezTo>
                  <a:pt x="571875" y="108981"/>
                  <a:pt x="592245" y="139207"/>
                  <a:pt x="606513" y="172812"/>
                </a:cubicBezTo>
                <a:cubicBezTo>
                  <a:pt x="621344" y="207637"/>
                  <a:pt x="628853" y="244621"/>
                  <a:pt x="628853" y="282638"/>
                </a:cubicBezTo>
                <a:lnTo>
                  <a:pt x="628853" y="493091"/>
                </a:lnTo>
                <a:lnTo>
                  <a:pt x="687990" y="585551"/>
                </a:lnTo>
                <a:cubicBezTo>
                  <a:pt x="693528" y="594187"/>
                  <a:pt x="693904" y="605263"/>
                  <a:pt x="688929" y="614275"/>
                </a:cubicBezTo>
                <a:cubicBezTo>
                  <a:pt x="684048" y="623286"/>
                  <a:pt x="674567" y="628918"/>
                  <a:pt x="664336" y="628918"/>
                </a:cubicBezTo>
                <a:lnTo>
                  <a:pt x="28189" y="628918"/>
                </a:lnTo>
                <a:cubicBezTo>
                  <a:pt x="17958" y="628918"/>
                  <a:pt x="8571" y="623380"/>
                  <a:pt x="3596" y="614462"/>
                </a:cubicBezTo>
                <a:cubicBezTo>
                  <a:pt x="-1380" y="605545"/>
                  <a:pt x="-1192" y="594656"/>
                  <a:pt x="4159" y="585927"/>
                </a:cubicBezTo>
                <a:lnTo>
                  <a:pt x="63578" y="489336"/>
                </a:lnTo>
                <a:lnTo>
                  <a:pt x="63578" y="282638"/>
                </a:lnTo>
                <a:cubicBezTo>
                  <a:pt x="63578" y="244621"/>
                  <a:pt x="71087" y="207731"/>
                  <a:pt x="85919" y="172812"/>
                </a:cubicBezTo>
                <a:cubicBezTo>
                  <a:pt x="100186" y="139207"/>
                  <a:pt x="120650" y="108981"/>
                  <a:pt x="146558" y="82980"/>
                </a:cubicBezTo>
                <a:cubicBezTo>
                  <a:pt x="172465" y="56978"/>
                  <a:pt x="202785" y="36609"/>
                  <a:pt x="236389" y="22341"/>
                </a:cubicBezTo>
                <a:cubicBezTo>
                  <a:pt x="271214" y="7510"/>
                  <a:pt x="308199" y="0"/>
                  <a:pt x="346215" y="0"/>
                </a:cubicBezTo>
                <a:close/>
              </a:path>
            </a:pathLst>
          </a:custGeom>
          <a:gradFill>
            <a:gsLst>
              <a:gs pos="1000">
                <a:schemeClr val="accent1">
                  <a:alpha val="100000"/>
                </a:schemeClr>
              </a:gs>
              <a:gs pos="100000">
                <a:schemeClr val="accent1">
                  <a:lumMod val="60000"/>
                  <a:lumOff val="40000"/>
                  <a:alpha val="100000"/>
                </a:schemeClr>
              </a:gs>
            </a:gsLst>
            <a:lin ang="2700000" scaled="0"/>
          </a:gradFill>
          <a:ln cap="sq">
            <a:noFill/>
            <a:prstDash val="solid"/>
            <a:miter/>
          </a:ln>
          <a:effectLst/>
        </p:spPr>
        <p:txBody>
          <a:bodyPr vert="horz" wrap="square" lIns="0" tIns="0" rIns="0" bIns="0" rtlCol="0" anchor="ctr"/>
          <a:lstStyle/>
          <a:p>
            <a:pPr algn="ctr">
              <a:lnSpc>
                <a:spcPct val="110000"/>
              </a:lnSpc>
            </a:pPr>
            <a:endParaRPr kumimoji="1" lang="zh-CN" altLang="en-US"/>
          </a:p>
        </p:txBody>
      </p:sp>
      <p:sp>
        <p:nvSpPr>
          <p:cNvPr id="13" name="标题 1"/>
          <p:cNvSpPr txBox="1"/>
          <p:nvPr/>
        </p:nvSpPr>
        <p:spPr>
          <a:xfrm>
            <a:off x="7543800" y="4146956"/>
            <a:ext cx="3771900" cy="400110"/>
          </a:xfrm>
          <a:prstGeom prst="rect">
            <a:avLst/>
          </a:prstGeom>
          <a:noFill/>
          <a:ln>
            <a:noFill/>
          </a:ln>
        </p:spPr>
        <p:txBody>
          <a:bodyPr vert="horz" wrap="square" lIns="91440" tIns="45720" rIns="91440" bIns="45720" rtlCol="0" anchor="t"/>
          <a:lstStyle/>
          <a:p>
            <a:pPr algn="l">
              <a:lnSpc>
                <a:spcPct val="130000"/>
              </a:lnSpc>
            </a:pPr>
            <a:r>
              <a:rPr kumimoji="1" lang="en-US" altLang="zh-CN" sz="1600">
                <a:ln w="12700">
                  <a:noFill/>
                </a:ln>
                <a:solidFill>
                  <a:srgbClr val="FFFFFF">
                    <a:alpha val="100000"/>
                  </a:srgbClr>
                </a:solidFill>
                <a:latin typeface="Source Han Sans CN Bold" panose="020B0800000000000000" charset="-122"/>
                <a:ea typeface="Source Han Sans CN Bold" panose="020B0800000000000000" charset="-122"/>
                <a:cs typeface="Source Han Sans CN Bold" panose="020B0800000000000000" charset="-122"/>
              </a:rPr>
              <a:t>争议解决条款</a:t>
            </a:r>
            <a:endParaRPr kumimoji="1" lang="zh-CN" altLang="en-US"/>
          </a:p>
        </p:txBody>
      </p:sp>
      <p:sp>
        <p:nvSpPr>
          <p:cNvPr id="14" name="标题 1"/>
          <p:cNvSpPr txBox="1"/>
          <p:nvPr/>
        </p:nvSpPr>
        <p:spPr>
          <a:xfrm>
            <a:off x="7538245" y="4513215"/>
            <a:ext cx="3780000" cy="720000"/>
          </a:xfrm>
          <a:prstGeom prst="rect">
            <a:avLst/>
          </a:prstGeom>
          <a:noFill/>
          <a:ln>
            <a:noFill/>
          </a:ln>
        </p:spPr>
        <p:txBody>
          <a:bodyPr vert="horz" wrap="square" lIns="91440" tIns="45720" rIns="91440" bIns="45720" rtlCol="0" anchor="t"/>
          <a:lstStyle/>
          <a:p>
            <a:pPr algn="l">
              <a:lnSpc>
                <a:spcPct val="150000"/>
              </a:lnSpc>
            </a:pPr>
            <a:r>
              <a:rPr kumimoji="1" lang="en-US" altLang="zh-CN" sz="1400">
                <a:ln w="12700">
                  <a:noFill/>
                </a:ln>
                <a:solidFill>
                  <a:srgbClr val="FFFFFF">
                    <a:alpha val="100000"/>
                  </a:srgbClr>
                </a:solidFill>
                <a:latin typeface="Source Han Sans" panose="020B0400000000000000" charset="-122"/>
                <a:ea typeface="Source Han Sans" panose="020B0400000000000000" charset="-122"/>
                <a:cs typeface="Source Han Sans" panose="020B0400000000000000" charset="-122"/>
              </a:rPr>
              <a:t>争议解决条款是合同中关于争议解决方式、法律适用、管辖等内容的条款，应明确、具体。</a:t>
            </a:r>
            <a:endParaRPr kumimoji="1" lang="zh-CN" altLang="en-US"/>
          </a:p>
        </p:txBody>
      </p:sp>
      <p:sp>
        <p:nvSpPr>
          <p:cNvPr id="15" name="标题 1"/>
          <p:cNvSpPr txBox="1"/>
          <p:nvPr/>
        </p:nvSpPr>
        <p:spPr>
          <a:xfrm>
            <a:off x="1184959" y="4122322"/>
            <a:ext cx="4565650" cy="1276350"/>
          </a:xfrm>
          <a:prstGeom prst="roundRect">
            <a:avLst>
              <a:gd name="adj" fmla="val 7598"/>
            </a:avLst>
          </a:prstGeom>
          <a:solidFill>
            <a:schemeClr val="bg1"/>
          </a:solidFill>
          <a:ln w="6350" cap="flat">
            <a:solidFill>
              <a:schemeClr val="accent2"/>
            </a:solidFill>
            <a:miter/>
          </a:ln>
        </p:spPr>
        <p:txBody>
          <a:bodyPr vert="horz" wrap="square" lIns="91440" tIns="45720" rIns="91440" bIns="45720" rtlCol="0" anchor="ctr"/>
          <a:lstStyle/>
          <a:p>
            <a:pPr algn="l">
              <a:lnSpc>
                <a:spcPct val="110000"/>
              </a:lnSpc>
            </a:pPr>
            <a:endParaRPr kumimoji="1" lang="zh-CN" altLang="en-US"/>
          </a:p>
        </p:txBody>
      </p:sp>
      <p:sp>
        <p:nvSpPr>
          <p:cNvPr id="16" name="标题 1"/>
          <p:cNvSpPr txBox="1"/>
          <p:nvPr/>
        </p:nvSpPr>
        <p:spPr>
          <a:xfrm>
            <a:off x="1103938" y="4046847"/>
            <a:ext cx="4565650" cy="1276350"/>
          </a:xfrm>
          <a:prstGeom prst="roundRect">
            <a:avLst>
              <a:gd name="adj" fmla="val 7598"/>
            </a:avLst>
          </a:prstGeom>
          <a:gradFill>
            <a:gsLst>
              <a:gs pos="1000">
                <a:schemeClr val="accent2">
                  <a:alpha val="100000"/>
                </a:schemeClr>
              </a:gs>
              <a:gs pos="100000">
                <a:schemeClr val="accent2">
                  <a:lumMod val="40000"/>
                  <a:lumOff val="60000"/>
                  <a:alpha val="100000"/>
                </a:schemeClr>
              </a:gs>
            </a:gsLst>
            <a:lin ang="2700000" scaled="0"/>
          </a:gradFill>
          <a:ln cap="sq">
            <a:noFill/>
            <a:prstDash val="solid"/>
            <a:miter/>
          </a:ln>
          <a:effectLst/>
        </p:spPr>
        <p:txBody>
          <a:bodyPr vert="horz" wrap="square" lIns="0" tIns="0" rIns="0" bIns="0" rtlCol="0" anchor="ctr"/>
          <a:lstStyle/>
          <a:p>
            <a:pPr algn="ctr">
              <a:lnSpc>
                <a:spcPct val="110000"/>
              </a:lnSpc>
            </a:pPr>
            <a:endParaRPr kumimoji="1" lang="zh-CN" altLang="en-US"/>
          </a:p>
        </p:txBody>
      </p:sp>
      <p:sp>
        <p:nvSpPr>
          <p:cNvPr id="17" name="标题 1"/>
          <p:cNvSpPr txBox="1"/>
          <p:nvPr/>
        </p:nvSpPr>
        <p:spPr>
          <a:xfrm>
            <a:off x="659438" y="4224647"/>
            <a:ext cx="895350" cy="901700"/>
          </a:xfrm>
          <a:custGeom>
            <a:avLst/>
            <a:gdLst>
              <a:gd name="connsiteX0" fmla="*/ 768350 w 895350"/>
              <a:gd name="connsiteY0" fmla="*/ 0 h 901700"/>
              <a:gd name="connsiteX1" fmla="*/ 895350 w 895350"/>
              <a:gd name="connsiteY1" fmla="*/ 127000 h 901700"/>
              <a:gd name="connsiteX2" fmla="*/ 895350 w 895350"/>
              <a:gd name="connsiteY2" fmla="*/ 774700 h 901700"/>
              <a:gd name="connsiteX3" fmla="*/ 768350 w 895350"/>
              <a:gd name="connsiteY3" fmla="*/ 901700 h 901700"/>
              <a:gd name="connsiteX4" fmla="*/ 127000 w 895350"/>
              <a:gd name="connsiteY4" fmla="*/ 901700 h 901700"/>
              <a:gd name="connsiteX5" fmla="*/ 0 w 895350"/>
              <a:gd name="connsiteY5" fmla="*/ 774700 h 901700"/>
              <a:gd name="connsiteX6" fmla="*/ 0 w 895350"/>
              <a:gd name="connsiteY6" fmla="*/ 127000 h 901700"/>
              <a:gd name="connsiteX7" fmla="*/ 127000 w 895350"/>
              <a:gd name="connsiteY7" fmla="*/ 0 h 901700"/>
            </a:gdLst>
            <a:ahLst/>
            <a:cxnLst/>
            <a:rect l="l" t="t" r="r" b="b"/>
            <a:pathLst>
              <a:path w="895350" h="901700">
                <a:moveTo>
                  <a:pt x="768350" y="0"/>
                </a:moveTo>
                <a:cubicBezTo>
                  <a:pt x="838490" y="0"/>
                  <a:pt x="895350" y="56860"/>
                  <a:pt x="895350" y="127000"/>
                </a:cubicBezTo>
                <a:lnTo>
                  <a:pt x="895350" y="774700"/>
                </a:lnTo>
                <a:cubicBezTo>
                  <a:pt x="895350" y="844840"/>
                  <a:pt x="838490" y="901700"/>
                  <a:pt x="768350" y="901700"/>
                </a:cubicBezTo>
                <a:lnTo>
                  <a:pt x="127000" y="901700"/>
                </a:lnTo>
                <a:cubicBezTo>
                  <a:pt x="56860" y="901700"/>
                  <a:pt x="0" y="844840"/>
                  <a:pt x="0" y="774700"/>
                </a:cubicBezTo>
                <a:lnTo>
                  <a:pt x="0" y="127000"/>
                </a:lnTo>
                <a:cubicBezTo>
                  <a:pt x="0" y="56860"/>
                  <a:pt x="56860" y="0"/>
                  <a:pt x="127000" y="0"/>
                </a:cubicBezTo>
                <a:close/>
              </a:path>
            </a:pathLst>
          </a:custGeom>
          <a:solidFill>
            <a:schemeClr val="bg1"/>
          </a:solidFill>
          <a:ln w="6350" cap="flat">
            <a:solidFill>
              <a:schemeClr val="accent2"/>
            </a:solidFill>
            <a:miter/>
          </a:ln>
        </p:spPr>
        <p:txBody>
          <a:bodyPr vert="horz" wrap="square" lIns="91440" tIns="45720" rIns="91440" bIns="45720" rtlCol="0" anchor="ctr"/>
          <a:lstStyle/>
          <a:p>
            <a:pPr algn="l">
              <a:lnSpc>
                <a:spcPct val="110000"/>
              </a:lnSpc>
            </a:pPr>
            <a:endParaRPr kumimoji="1" lang="zh-CN" altLang="en-US"/>
          </a:p>
        </p:txBody>
      </p:sp>
      <p:sp>
        <p:nvSpPr>
          <p:cNvPr id="18" name="标题 1"/>
          <p:cNvSpPr txBox="1"/>
          <p:nvPr/>
        </p:nvSpPr>
        <p:spPr>
          <a:xfrm>
            <a:off x="1765300" y="4137252"/>
            <a:ext cx="3784600" cy="400110"/>
          </a:xfrm>
          <a:prstGeom prst="rect">
            <a:avLst/>
          </a:prstGeom>
          <a:noFill/>
          <a:ln>
            <a:noFill/>
          </a:ln>
        </p:spPr>
        <p:txBody>
          <a:bodyPr vert="horz" wrap="square" lIns="91440" tIns="45720" rIns="91440" bIns="45720" rtlCol="0" anchor="t"/>
          <a:lstStyle/>
          <a:p>
            <a:pPr algn="l">
              <a:lnSpc>
                <a:spcPct val="130000"/>
              </a:lnSpc>
            </a:pPr>
            <a:r>
              <a:rPr kumimoji="1" lang="en-US" altLang="zh-CN" sz="1600">
                <a:ln w="12700">
                  <a:noFill/>
                </a:ln>
                <a:solidFill>
                  <a:srgbClr val="FFFFFF">
                    <a:alpha val="100000"/>
                  </a:srgbClr>
                </a:solidFill>
                <a:latin typeface="Source Han Sans CN Bold" panose="020B0800000000000000" charset="-122"/>
                <a:ea typeface="Source Han Sans CN Bold" panose="020B0800000000000000" charset="-122"/>
                <a:cs typeface="Source Han Sans CN Bold" panose="020B0800000000000000" charset="-122"/>
              </a:rPr>
              <a:t>管辖</a:t>
            </a:r>
            <a:endParaRPr kumimoji="1" lang="zh-CN" altLang="en-US"/>
          </a:p>
        </p:txBody>
      </p:sp>
      <p:sp>
        <p:nvSpPr>
          <p:cNvPr id="19" name="标题 1"/>
          <p:cNvSpPr txBox="1"/>
          <p:nvPr/>
        </p:nvSpPr>
        <p:spPr>
          <a:xfrm>
            <a:off x="1768992" y="4503543"/>
            <a:ext cx="3780000" cy="720000"/>
          </a:xfrm>
          <a:prstGeom prst="rect">
            <a:avLst/>
          </a:prstGeom>
          <a:noFill/>
          <a:ln>
            <a:noFill/>
          </a:ln>
        </p:spPr>
        <p:txBody>
          <a:bodyPr vert="horz" wrap="square" lIns="91440" tIns="45720" rIns="91440" bIns="45720" rtlCol="0" anchor="t"/>
          <a:lstStyle/>
          <a:p>
            <a:pPr algn="l">
              <a:lnSpc>
                <a:spcPct val="150000"/>
              </a:lnSpc>
            </a:pPr>
            <a:r>
              <a:rPr kumimoji="1" lang="en-US" altLang="zh-CN" sz="1105" b="1">
                <a:ln w="12700">
                  <a:noFill/>
                </a:ln>
                <a:solidFill>
                  <a:srgbClr val="FFFFFF">
                    <a:alpha val="100000"/>
                  </a:srgbClr>
                </a:solidFill>
                <a:latin typeface="Source Han Sans" panose="020B0400000000000000" charset="-122"/>
                <a:ea typeface="Source Han Sans" panose="020B0400000000000000" charset="-122"/>
                <a:cs typeface="Source Han Sans" panose="020B0400000000000000" charset="-122"/>
              </a:rPr>
              <a:t>管辖是指对争议有管辖权的法院或仲裁机构，可以选择国内法院或仲裁机构，也可以选择国际法院或仲裁机构。</a:t>
            </a:r>
            <a:endParaRPr kumimoji="1" lang="zh-CN" altLang="en-US" b="1"/>
          </a:p>
        </p:txBody>
      </p:sp>
      <p:sp>
        <p:nvSpPr>
          <p:cNvPr id="20" name="标题 1"/>
          <p:cNvSpPr txBox="1"/>
          <p:nvPr/>
        </p:nvSpPr>
        <p:spPr>
          <a:xfrm>
            <a:off x="761113" y="4378648"/>
            <a:ext cx="711030" cy="644631"/>
          </a:xfrm>
          <a:custGeom>
            <a:avLst/>
            <a:gdLst>
              <a:gd name="connsiteX0" fmla="*/ 31770 w 794163"/>
              <a:gd name="connsiteY0" fmla="*/ 656460 h 720001"/>
              <a:gd name="connsiteX1" fmla="*/ 762297 w 794163"/>
              <a:gd name="connsiteY1" fmla="*/ 656460 h 720001"/>
              <a:gd name="connsiteX2" fmla="*/ 794163 w 794163"/>
              <a:gd name="connsiteY2" fmla="*/ 688230 h 720001"/>
              <a:gd name="connsiteX3" fmla="*/ 762392 w 794163"/>
              <a:gd name="connsiteY3" fmla="*/ 720001 h 720001"/>
              <a:gd name="connsiteX4" fmla="*/ 31770 w 794163"/>
              <a:gd name="connsiteY4" fmla="*/ 720001 h 720001"/>
              <a:gd name="connsiteX5" fmla="*/ 0 w 794163"/>
              <a:gd name="connsiteY5" fmla="*/ 688230 h 720001"/>
              <a:gd name="connsiteX6" fmla="*/ 31770 w 794163"/>
              <a:gd name="connsiteY6" fmla="*/ 656460 h 720001"/>
              <a:gd name="connsiteX7" fmla="*/ 613493 w 794163"/>
              <a:gd name="connsiteY7" fmla="*/ 317608 h 720001"/>
              <a:gd name="connsiteX8" fmla="*/ 710048 w 794163"/>
              <a:gd name="connsiteY8" fmla="*/ 317608 h 720001"/>
              <a:gd name="connsiteX9" fmla="*/ 767655 w 794163"/>
              <a:gd name="connsiteY9" fmla="*/ 375216 h 720001"/>
              <a:gd name="connsiteX10" fmla="*/ 767655 w 794163"/>
              <a:gd name="connsiteY10" fmla="*/ 524689 h 720001"/>
              <a:gd name="connsiteX11" fmla="*/ 710048 w 794163"/>
              <a:gd name="connsiteY11" fmla="*/ 582297 h 720001"/>
              <a:gd name="connsiteX12" fmla="*/ 613493 w 794163"/>
              <a:gd name="connsiteY12" fmla="*/ 582297 h 720001"/>
              <a:gd name="connsiteX13" fmla="*/ 555885 w 794163"/>
              <a:gd name="connsiteY13" fmla="*/ 524689 h 720001"/>
              <a:gd name="connsiteX14" fmla="*/ 555885 w 794163"/>
              <a:gd name="connsiteY14" fmla="*/ 375216 h 720001"/>
              <a:gd name="connsiteX15" fmla="*/ 613493 w 794163"/>
              <a:gd name="connsiteY15" fmla="*/ 317608 h 720001"/>
              <a:gd name="connsiteX16" fmla="*/ 84019 w 794163"/>
              <a:gd name="connsiteY16" fmla="*/ 211770 h 720001"/>
              <a:gd name="connsiteX17" fmla="*/ 180574 w 794163"/>
              <a:gd name="connsiteY17" fmla="*/ 211770 h 720001"/>
              <a:gd name="connsiteX18" fmla="*/ 238182 w 794163"/>
              <a:gd name="connsiteY18" fmla="*/ 269282 h 720001"/>
              <a:gd name="connsiteX19" fmla="*/ 238182 w 794163"/>
              <a:gd name="connsiteY19" fmla="*/ 524785 h 720001"/>
              <a:gd name="connsiteX20" fmla="*/ 180574 w 794163"/>
              <a:gd name="connsiteY20" fmla="*/ 582393 h 720001"/>
              <a:gd name="connsiteX21" fmla="*/ 84019 w 794163"/>
              <a:gd name="connsiteY21" fmla="*/ 582393 h 720001"/>
              <a:gd name="connsiteX22" fmla="*/ 26411 w 794163"/>
              <a:gd name="connsiteY22" fmla="*/ 524785 h 720001"/>
              <a:gd name="connsiteX23" fmla="*/ 26411 w 794163"/>
              <a:gd name="connsiteY23" fmla="*/ 269378 h 720001"/>
              <a:gd name="connsiteX24" fmla="*/ 84019 w 794163"/>
              <a:gd name="connsiteY24" fmla="*/ 211770 h 720001"/>
              <a:gd name="connsiteX25" fmla="*/ 348708 w 794163"/>
              <a:gd name="connsiteY25" fmla="*/ 0 h 720001"/>
              <a:gd name="connsiteX26" fmla="*/ 445359 w 794163"/>
              <a:gd name="connsiteY26" fmla="*/ 0 h 720001"/>
              <a:gd name="connsiteX27" fmla="*/ 502871 w 794163"/>
              <a:gd name="connsiteY27" fmla="*/ 57607 h 720001"/>
              <a:gd name="connsiteX28" fmla="*/ 502871 w 794163"/>
              <a:gd name="connsiteY28" fmla="*/ 524785 h 720001"/>
              <a:gd name="connsiteX29" fmla="*/ 445263 w 794163"/>
              <a:gd name="connsiteY29" fmla="*/ 582393 h 720001"/>
              <a:gd name="connsiteX30" fmla="*/ 348708 w 794163"/>
              <a:gd name="connsiteY30" fmla="*/ 582393 h 720001"/>
              <a:gd name="connsiteX31" fmla="*/ 291100 w 794163"/>
              <a:gd name="connsiteY31" fmla="*/ 524785 h 720001"/>
              <a:gd name="connsiteX32" fmla="*/ 291100 w 794163"/>
              <a:gd name="connsiteY32" fmla="*/ 57607 h 720001"/>
              <a:gd name="connsiteX33" fmla="*/ 348708 w 794163"/>
              <a:gd name="connsiteY33" fmla="*/ 0 h 720001"/>
            </a:gdLst>
            <a:ahLst/>
            <a:cxnLst/>
            <a:rect l="l" t="t" r="r" b="b"/>
            <a:pathLst>
              <a:path w="794163" h="720001">
                <a:moveTo>
                  <a:pt x="31770" y="656460"/>
                </a:moveTo>
                <a:lnTo>
                  <a:pt x="762297" y="656460"/>
                </a:lnTo>
                <a:cubicBezTo>
                  <a:pt x="779904" y="656460"/>
                  <a:pt x="794067" y="670622"/>
                  <a:pt x="794163" y="688230"/>
                </a:cubicBezTo>
                <a:cubicBezTo>
                  <a:pt x="794163" y="705742"/>
                  <a:pt x="779904" y="720001"/>
                  <a:pt x="762392" y="720001"/>
                </a:cubicBezTo>
                <a:lnTo>
                  <a:pt x="31770" y="720001"/>
                </a:lnTo>
                <a:cubicBezTo>
                  <a:pt x="14258" y="720001"/>
                  <a:pt x="0" y="705742"/>
                  <a:pt x="0" y="688230"/>
                </a:cubicBezTo>
                <a:cubicBezTo>
                  <a:pt x="0" y="670718"/>
                  <a:pt x="14258" y="656460"/>
                  <a:pt x="31770" y="656460"/>
                </a:cubicBezTo>
                <a:close/>
                <a:moveTo>
                  <a:pt x="613493" y="317608"/>
                </a:moveTo>
                <a:lnTo>
                  <a:pt x="710048" y="317608"/>
                </a:lnTo>
                <a:cubicBezTo>
                  <a:pt x="741818" y="317608"/>
                  <a:pt x="767655" y="343445"/>
                  <a:pt x="767655" y="375216"/>
                </a:cubicBezTo>
                <a:lnTo>
                  <a:pt x="767655" y="524689"/>
                </a:lnTo>
                <a:cubicBezTo>
                  <a:pt x="767655" y="556364"/>
                  <a:pt x="741723" y="582297"/>
                  <a:pt x="710048" y="582297"/>
                </a:cubicBezTo>
                <a:lnTo>
                  <a:pt x="613493" y="582297"/>
                </a:lnTo>
                <a:cubicBezTo>
                  <a:pt x="581818" y="582297"/>
                  <a:pt x="555885" y="556364"/>
                  <a:pt x="555885" y="524689"/>
                </a:cubicBezTo>
                <a:lnTo>
                  <a:pt x="555885" y="375216"/>
                </a:lnTo>
                <a:cubicBezTo>
                  <a:pt x="555885" y="343349"/>
                  <a:pt x="581722" y="317608"/>
                  <a:pt x="613493" y="317608"/>
                </a:cubicBezTo>
                <a:close/>
                <a:moveTo>
                  <a:pt x="84019" y="211770"/>
                </a:moveTo>
                <a:lnTo>
                  <a:pt x="180574" y="211770"/>
                </a:lnTo>
                <a:cubicBezTo>
                  <a:pt x="212440" y="211770"/>
                  <a:pt x="238182" y="237512"/>
                  <a:pt x="238182" y="269282"/>
                </a:cubicBezTo>
                <a:lnTo>
                  <a:pt x="238182" y="524785"/>
                </a:lnTo>
                <a:cubicBezTo>
                  <a:pt x="238182" y="556460"/>
                  <a:pt x="212248" y="582393"/>
                  <a:pt x="180574" y="582393"/>
                </a:cubicBezTo>
                <a:lnTo>
                  <a:pt x="84019" y="582393"/>
                </a:lnTo>
                <a:cubicBezTo>
                  <a:pt x="52344" y="582393"/>
                  <a:pt x="26411" y="556460"/>
                  <a:pt x="26411" y="524785"/>
                </a:cubicBezTo>
                <a:lnTo>
                  <a:pt x="26411" y="269378"/>
                </a:lnTo>
                <a:cubicBezTo>
                  <a:pt x="26411" y="237512"/>
                  <a:pt x="52248" y="211770"/>
                  <a:pt x="84019" y="211770"/>
                </a:cubicBezTo>
                <a:close/>
                <a:moveTo>
                  <a:pt x="348708" y="0"/>
                </a:moveTo>
                <a:lnTo>
                  <a:pt x="445359" y="0"/>
                </a:lnTo>
                <a:cubicBezTo>
                  <a:pt x="477129" y="0"/>
                  <a:pt x="502871" y="25741"/>
                  <a:pt x="502871" y="57607"/>
                </a:cubicBezTo>
                <a:lnTo>
                  <a:pt x="502871" y="524785"/>
                </a:lnTo>
                <a:cubicBezTo>
                  <a:pt x="502871" y="556460"/>
                  <a:pt x="476937" y="582393"/>
                  <a:pt x="445263" y="582393"/>
                </a:cubicBezTo>
                <a:lnTo>
                  <a:pt x="348708" y="582393"/>
                </a:lnTo>
                <a:cubicBezTo>
                  <a:pt x="317033" y="582393"/>
                  <a:pt x="291100" y="556460"/>
                  <a:pt x="291100" y="524785"/>
                </a:cubicBezTo>
                <a:lnTo>
                  <a:pt x="291100" y="57607"/>
                </a:lnTo>
                <a:cubicBezTo>
                  <a:pt x="291100" y="25741"/>
                  <a:pt x="316937" y="0"/>
                  <a:pt x="348708" y="0"/>
                </a:cubicBezTo>
                <a:close/>
              </a:path>
            </a:pathLst>
          </a:custGeom>
          <a:gradFill>
            <a:gsLst>
              <a:gs pos="1000">
                <a:schemeClr val="accent2">
                  <a:alpha val="100000"/>
                </a:schemeClr>
              </a:gs>
              <a:gs pos="100000">
                <a:schemeClr val="accent2">
                  <a:lumMod val="60000"/>
                  <a:lumOff val="40000"/>
                  <a:alpha val="100000"/>
                </a:schemeClr>
              </a:gs>
            </a:gsLst>
            <a:lin ang="2700000" scaled="0"/>
          </a:gradFill>
          <a:ln cap="sq">
            <a:noFill/>
            <a:prstDash val="solid"/>
            <a:miter/>
          </a:ln>
          <a:effectLst/>
        </p:spPr>
        <p:txBody>
          <a:bodyPr vert="horz" wrap="square" lIns="0" tIns="0" rIns="0" bIns="0" rtlCol="0" anchor="ctr"/>
          <a:lstStyle/>
          <a:p>
            <a:pPr algn="ctr">
              <a:lnSpc>
                <a:spcPct val="110000"/>
              </a:lnSpc>
            </a:pPr>
            <a:endParaRPr kumimoji="1" lang="zh-CN" altLang="en-US"/>
          </a:p>
        </p:txBody>
      </p:sp>
      <p:sp>
        <p:nvSpPr>
          <p:cNvPr id="21" name="标题 1"/>
          <p:cNvSpPr txBox="1"/>
          <p:nvPr/>
        </p:nvSpPr>
        <p:spPr>
          <a:xfrm>
            <a:off x="278800" y="246413"/>
            <a:ext cx="9379603" cy="720000"/>
          </a:xfrm>
          <a:prstGeom prst="rect">
            <a:avLst/>
          </a:prstGeom>
          <a:solidFill>
            <a:schemeClr val="bg1"/>
          </a:solidFill>
          <a:ln w="12700" cap="sq">
            <a:noFill/>
            <a:miter/>
          </a:ln>
          <a:effectLst>
            <a:outerShdw blurRad="165100" sx="102000" sy="102000" algn="ctr" rotWithShape="0">
              <a:srgbClr val="000000">
                <a:alpha val="10000"/>
              </a:srgbClr>
            </a:outerShdw>
          </a:effectLst>
        </p:spPr>
        <p:txBody>
          <a:bodyPr vert="horz" wrap="square" lIns="91440" tIns="45720" rIns="91440" bIns="45720" rtlCol="0" anchor="ctr"/>
          <a:lstStyle/>
          <a:p>
            <a:pPr algn="ctr">
              <a:lnSpc>
                <a:spcPct val="110000"/>
              </a:lnSpc>
            </a:pPr>
            <a:endParaRPr kumimoji="1" lang="zh-CN" altLang="en-US"/>
          </a:p>
        </p:txBody>
      </p:sp>
      <p:sp>
        <p:nvSpPr>
          <p:cNvPr id="22" name="标题 1"/>
          <p:cNvSpPr txBox="1"/>
          <p:nvPr/>
        </p:nvSpPr>
        <p:spPr>
          <a:xfrm>
            <a:off x="561368" y="380389"/>
            <a:ext cx="8060758" cy="461665"/>
          </a:xfrm>
          <a:prstGeom prst="rect">
            <a:avLst/>
          </a:prstGeom>
          <a:noFill/>
          <a:ln cap="sq">
            <a:noFill/>
          </a:ln>
        </p:spPr>
        <p:txBody>
          <a:bodyPr vert="horz" wrap="square" lIns="91440" tIns="45720" rIns="91440" bIns="45720" rtlCol="0" anchor="t"/>
          <a:lstStyle/>
          <a:p>
            <a:pPr algn="l">
              <a:lnSpc>
                <a:spcPct val="110000"/>
              </a:lnSpc>
            </a:pPr>
            <a:r>
              <a:rPr kumimoji="1" lang="en-US" altLang="zh-CN" sz="2400">
                <a:ln w="12700">
                  <a:noFill/>
                </a:ln>
                <a:solidFill>
                  <a:srgbClr val="000000">
                    <a:alpha val="100000"/>
                  </a:srgbClr>
                </a:solidFill>
                <a:latin typeface="Source Han Sans CN Bold" panose="020B0800000000000000" charset="-122"/>
                <a:ea typeface="Source Han Sans CN Bold" panose="020B0800000000000000" charset="-122"/>
                <a:cs typeface="Source Han Sans CN Bold" panose="020B0800000000000000" charset="-122"/>
              </a:rPr>
              <a:t>法律适用与管辖</a:t>
            </a:r>
            <a:endParaRPr kumimoji="1" lang="zh-CN" altLang="en-US"/>
          </a:p>
        </p:txBody>
      </p:sp>
      <p:sp>
        <p:nvSpPr>
          <p:cNvPr id="23" name="标题 1"/>
          <p:cNvSpPr txBox="1"/>
          <p:nvPr/>
        </p:nvSpPr>
        <p:spPr>
          <a:xfrm>
            <a:off x="272243" y="225304"/>
            <a:ext cx="257347" cy="517646"/>
          </a:xfrm>
          <a:prstGeom prst="rect">
            <a:avLst/>
          </a:prstGeom>
          <a:solidFill>
            <a:schemeClr val="accent1"/>
          </a:solidFill>
          <a:ln w="12700" cap="sq">
            <a:noFill/>
            <a:miter/>
          </a:ln>
        </p:spPr>
        <p:txBody>
          <a:bodyPr vert="horz" wrap="square" lIns="91440" tIns="45720" rIns="91440" bIns="45720" rtlCol="0" anchor="ctr"/>
          <a:lstStyle/>
          <a:p>
            <a:pPr algn="ctr">
              <a:lnSpc>
                <a:spcPct val="110000"/>
              </a:lnSpc>
            </a:pPr>
            <a:endParaRPr kumimoji="1" lang="zh-CN" altLang="en-US"/>
          </a:p>
        </p:txBody>
      </p:sp>
      <p:sp>
        <p:nvSpPr>
          <p:cNvPr id="24" name="标题 1"/>
          <p:cNvSpPr txBox="1"/>
          <p:nvPr/>
        </p:nvSpPr>
        <p:spPr>
          <a:xfrm>
            <a:off x="272243" y="88785"/>
            <a:ext cx="257347" cy="98499"/>
          </a:xfrm>
          <a:prstGeom prst="rect">
            <a:avLst/>
          </a:prstGeom>
          <a:solidFill>
            <a:schemeClr val="accent1">
              <a:lumMod val="60000"/>
              <a:lumOff val="40000"/>
            </a:schemeClr>
          </a:solidFill>
          <a:ln w="12700" cap="sq">
            <a:noFill/>
            <a:miter/>
          </a:ln>
        </p:spPr>
        <p:txBody>
          <a:bodyPr vert="horz" wrap="square" lIns="91440" tIns="45720" rIns="91440" bIns="45720" rtlCol="0" anchor="ctr"/>
          <a:lstStyle/>
          <a:p>
            <a:pPr algn="ctr">
              <a:lnSpc>
                <a:spcPct val="110000"/>
              </a:lnSpc>
            </a:pPr>
            <a:endParaRPr kumimoji="1" lang="zh-CN" altLang="en-US"/>
          </a:p>
        </p:txBody>
      </p:sp>
      <p:sp>
        <p:nvSpPr>
          <p:cNvPr id="25" name="标题 1"/>
          <p:cNvSpPr txBox="1"/>
          <p:nvPr/>
        </p:nvSpPr>
        <p:spPr>
          <a:xfrm>
            <a:off x="272243" y="0"/>
            <a:ext cx="257347" cy="55028"/>
          </a:xfrm>
          <a:prstGeom prst="rect">
            <a:avLst/>
          </a:prstGeom>
          <a:solidFill>
            <a:schemeClr val="accent1">
              <a:lumMod val="20000"/>
              <a:lumOff val="80000"/>
            </a:schemeClr>
          </a:solidFill>
          <a:ln w="12700" cap="sq">
            <a:noFill/>
            <a:miter/>
          </a:ln>
        </p:spPr>
        <p:txBody>
          <a:bodyPr vert="horz" wrap="square" lIns="91440" tIns="45720" rIns="91440" bIns="45720" rtlCol="0" anchor="ctr"/>
          <a:lstStyle/>
          <a:p>
            <a:pPr algn="ctr">
              <a:lnSpc>
                <a:spcPct val="110000"/>
              </a:lnSpc>
            </a:pPr>
            <a:endParaRPr kumimoji="1" lang="zh-CN" altLang="en-US"/>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 name="图片 1"/>
          <p:cNvPicPr>
            <a:picLocks noChangeAspect="1"/>
          </p:cNvPicPr>
          <p:nvPr/>
        </p:nvPicPr>
        <p:blipFill>
          <a:blip r:embed="rId1">
            <a:alphaModFix amt="100000"/>
          </a:blip>
          <a:srcRect/>
          <a:stretch>
            <a:fillRect/>
          </a:stretch>
        </p:blipFill>
        <p:spPr>
          <a:xfrm flipH="1">
            <a:off x="-1115" y="288"/>
            <a:ext cx="12192000" cy="6857423"/>
          </a:xfrm>
          <a:prstGeom prst="rect">
            <a:avLst/>
          </a:prstGeom>
          <a:noFill/>
          <a:ln>
            <a:noFill/>
          </a:ln>
        </p:spPr>
      </p:pic>
      <p:pic>
        <p:nvPicPr>
          <p:cNvPr id="3" name="图片 2"/>
          <p:cNvPicPr>
            <a:picLocks noChangeAspect="1"/>
          </p:cNvPicPr>
          <p:nvPr/>
        </p:nvPicPr>
        <p:blipFill>
          <a:blip r:embed="rId2">
            <a:alphaModFix amt="100000"/>
          </a:blip>
          <a:srcRect l="14338" r="14338"/>
          <a:stretch>
            <a:fillRect/>
          </a:stretch>
        </p:blipFill>
        <p:spPr>
          <a:xfrm flipH="1">
            <a:off x="8617" y="1104697"/>
            <a:ext cx="5489308" cy="5797195"/>
          </a:xfrm>
          <a:custGeom>
            <a:avLst/>
            <a:gdLst>
              <a:gd name="connsiteX0" fmla="*/ 0 w 5489308"/>
              <a:gd name="connsiteY0" fmla="*/ 0 h 5797195"/>
              <a:gd name="connsiteX1" fmla="*/ 5489308 w 5489308"/>
              <a:gd name="connsiteY1" fmla="*/ 0 h 5797195"/>
              <a:gd name="connsiteX2" fmla="*/ 5489308 w 5489308"/>
              <a:gd name="connsiteY2" fmla="*/ 5797195 h 5797195"/>
              <a:gd name="connsiteX3" fmla="*/ 346202 w 5489308"/>
              <a:gd name="connsiteY3" fmla="*/ 5797195 h 5797195"/>
              <a:gd name="connsiteX4" fmla="*/ 2239839 w 5489308"/>
              <a:gd name="connsiteY4" fmla="*/ 3141372 h 5797195"/>
            </a:gdLst>
            <a:ahLst/>
            <a:cxnLst/>
            <a:rect l="l" t="t" r="r" b="b"/>
            <a:pathLst>
              <a:path w="5489308" h="5797195">
                <a:moveTo>
                  <a:pt x="0" y="0"/>
                </a:moveTo>
                <a:lnTo>
                  <a:pt x="5489308" y="0"/>
                </a:lnTo>
                <a:lnTo>
                  <a:pt x="5489308" y="5797195"/>
                </a:lnTo>
                <a:lnTo>
                  <a:pt x="346202" y="5797195"/>
                </a:lnTo>
                <a:lnTo>
                  <a:pt x="2239839" y="3141372"/>
                </a:lnTo>
                <a:close/>
              </a:path>
            </a:pathLst>
          </a:custGeom>
          <a:noFill/>
          <a:ln>
            <a:noFill/>
          </a:ln>
        </p:spPr>
      </p:pic>
      <p:sp>
        <p:nvSpPr>
          <p:cNvPr id="4" name="标题 1"/>
          <p:cNvSpPr txBox="1"/>
          <p:nvPr/>
        </p:nvSpPr>
        <p:spPr>
          <a:xfrm rot="5400000" flipH="1">
            <a:off x="-565869" y="4049570"/>
            <a:ext cx="3392782" cy="2350363"/>
          </a:xfrm>
          <a:custGeom>
            <a:avLst/>
            <a:gdLst>
              <a:gd name="connsiteX0" fmla="*/ 3392782 w 3392782"/>
              <a:gd name="connsiteY0" fmla="*/ 2350363 h 2350363"/>
              <a:gd name="connsiteX1" fmla="*/ 0 w 3392782"/>
              <a:gd name="connsiteY1" fmla="*/ 2350363 h 2350363"/>
              <a:gd name="connsiteX2" fmla="*/ 0 w 3392782"/>
              <a:gd name="connsiteY2" fmla="*/ 0 h 2350363"/>
            </a:gdLst>
            <a:ahLst/>
            <a:cxnLst/>
            <a:rect l="l" t="t" r="r" b="b"/>
            <a:pathLst>
              <a:path w="3392782" h="2350363">
                <a:moveTo>
                  <a:pt x="3392782" y="2350363"/>
                </a:moveTo>
                <a:lnTo>
                  <a:pt x="0" y="2350363"/>
                </a:lnTo>
                <a:lnTo>
                  <a:pt x="0" y="0"/>
                </a:lnTo>
                <a:close/>
              </a:path>
            </a:pathLst>
          </a:custGeom>
          <a:solidFill>
            <a:schemeClr val="accent1">
              <a:lumMod val="20000"/>
              <a:lumOff val="80000"/>
              <a:alpha val="78000"/>
            </a:schemeClr>
          </a:solidFill>
          <a:ln w="12700" cap="sq">
            <a:noFill/>
            <a:miter/>
          </a:ln>
        </p:spPr>
        <p:txBody>
          <a:bodyPr vert="horz" wrap="square" lIns="91440" tIns="45720" rIns="91440" bIns="45720" rtlCol="0" anchor="ctr"/>
          <a:lstStyle/>
          <a:p>
            <a:pPr algn="ctr">
              <a:lnSpc>
                <a:spcPct val="110000"/>
              </a:lnSpc>
            </a:pPr>
            <a:endParaRPr kumimoji="1" lang="zh-CN" altLang="en-US"/>
          </a:p>
        </p:txBody>
      </p:sp>
      <p:sp>
        <p:nvSpPr>
          <p:cNvPr id="7" name="标题 1"/>
          <p:cNvSpPr txBox="1"/>
          <p:nvPr/>
        </p:nvSpPr>
        <p:spPr>
          <a:xfrm flipV="1">
            <a:off x="1446279" y="4314445"/>
            <a:ext cx="3775691" cy="2647700"/>
          </a:xfrm>
          <a:custGeom>
            <a:avLst/>
            <a:gdLst>
              <a:gd name="connsiteX0" fmla="*/ 0 w 3775691"/>
              <a:gd name="connsiteY0" fmla="*/ 0 h 2647700"/>
              <a:gd name="connsiteX1" fmla="*/ 3775691 w 3775691"/>
              <a:gd name="connsiteY1" fmla="*/ 0 h 2647700"/>
              <a:gd name="connsiteX2" fmla="*/ 1887846 w 3775691"/>
              <a:gd name="connsiteY2" fmla="*/ 2647700 h 2647700"/>
            </a:gdLst>
            <a:ahLst/>
            <a:cxnLst/>
            <a:rect l="l" t="t" r="r" b="b"/>
            <a:pathLst>
              <a:path w="3775691" h="2647700">
                <a:moveTo>
                  <a:pt x="0" y="0"/>
                </a:moveTo>
                <a:lnTo>
                  <a:pt x="3775691" y="0"/>
                </a:lnTo>
                <a:lnTo>
                  <a:pt x="1887846" y="2647700"/>
                </a:lnTo>
                <a:close/>
              </a:path>
            </a:pathLst>
          </a:custGeom>
          <a:gradFill>
            <a:gsLst>
              <a:gs pos="0">
                <a:schemeClr val="accent1">
                  <a:alpha val="0"/>
                </a:schemeClr>
              </a:gs>
              <a:gs pos="100000">
                <a:schemeClr val="accent1">
                  <a:lumMod val="60000"/>
                  <a:lumOff val="40000"/>
                </a:schemeClr>
              </a:gs>
            </a:gsLst>
            <a:lin ang="16200000" scaled="0"/>
          </a:gradFill>
          <a:ln w="12700" cap="sq">
            <a:noFill/>
            <a:miter/>
          </a:ln>
        </p:spPr>
        <p:txBody>
          <a:bodyPr vert="horz" wrap="square" lIns="91440" tIns="45720" rIns="91440" bIns="45720" rtlCol="0" anchor="ctr"/>
          <a:lstStyle/>
          <a:p>
            <a:pPr algn="ctr">
              <a:lnSpc>
                <a:spcPct val="110000"/>
              </a:lnSpc>
            </a:pPr>
            <a:endParaRPr kumimoji="1" lang="zh-CN" altLang="en-US"/>
          </a:p>
        </p:txBody>
      </p:sp>
      <p:sp>
        <p:nvSpPr>
          <p:cNvPr id="8" name="标题 1"/>
          <p:cNvSpPr txBox="1"/>
          <p:nvPr/>
        </p:nvSpPr>
        <p:spPr>
          <a:xfrm>
            <a:off x="-114300" y="-2849"/>
            <a:ext cx="3100353" cy="2174120"/>
          </a:xfrm>
          <a:custGeom>
            <a:avLst/>
            <a:gdLst>
              <a:gd name="connsiteX0" fmla="*/ 0 w 3775691"/>
              <a:gd name="connsiteY0" fmla="*/ 0 h 2647700"/>
              <a:gd name="connsiteX1" fmla="*/ 3775691 w 3775691"/>
              <a:gd name="connsiteY1" fmla="*/ 0 h 2647700"/>
              <a:gd name="connsiteX2" fmla="*/ 1887846 w 3775691"/>
              <a:gd name="connsiteY2" fmla="*/ 2647700 h 2647700"/>
            </a:gdLst>
            <a:ahLst/>
            <a:cxnLst/>
            <a:rect l="l" t="t" r="r" b="b"/>
            <a:pathLst>
              <a:path w="3775691" h="2647700">
                <a:moveTo>
                  <a:pt x="0" y="0"/>
                </a:moveTo>
                <a:lnTo>
                  <a:pt x="3775691" y="0"/>
                </a:lnTo>
                <a:lnTo>
                  <a:pt x="1887846" y="2647700"/>
                </a:lnTo>
                <a:close/>
              </a:path>
            </a:pathLst>
          </a:custGeom>
          <a:gradFill>
            <a:gsLst>
              <a:gs pos="0">
                <a:schemeClr val="accent1"/>
              </a:gs>
              <a:gs pos="100000">
                <a:schemeClr val="accent1">
                  <a:lumMod val="60000"/>
                  <a:lumOff val="40000"/>
                  <a:alpha val="0"/>
                </a:schemeClr>
              </a:gs>
            </a:gsLst>
            <a:lin ang="5400000" scaled="0"/>
          </a:gradFill>
          <a:ln w="12700" cap="sq">
            <a:noFill/>
            <a:miter/>
          </a:ln>
        </p:spPr>
        <p:txBody>
          <a:bodyPr vert="horz" wrap="square" lIns="91440" tIns="45720" rIns="91440" bIns="45720" rtlCol="0" anchor="ctr"/>
          <a:lstStyle/>
          <a:p>
            <a:pPr algn="ctr">
              <a:lnSpc>
                <a:spcPct val="110000"/>
              </a:lnSpc>
            </a:pPr>
            <a:endParaRPr kumimoji="1" lang="zh-CN" altLang="en-US"/>
          </a:p>
        </p:txBody>
      </p:sp>
      <p:sp>
        <p:nvSpPr>
          <p:cNvPr id="10" name="标题 1"/>
          <p:cNvSpPr txBox="1"/>
          <p:nvPr/>
        </p:nvSpPr>
        <p:spPr>
          <a:xfrm flipH="1">
            <a:off x="9600457" y="5373425"/>
            <a:ext cx="1127243" cy="907579"/>
          </a:xfrm>
          <a:custGeom>
            <a:avLst/>
            <a:gdLst>
              <a:gd name="connsiteX0" fmla="*/ 46543 w 1127243"/>
              <a:gd name="connsiteY0" fmla="*/ 814495 h 907579"/>
              <a:gd name="connsiteX1" fmla="*/ 0 w 1127243"/>
              <a:gd name="connsiteY1" fmla="*/ 861037 h 907579"/>
              <a:gd name="connsiteX2" fmla="*/ 46543 w 1127243"/>
              <a:gd name="connsiteY2" fmla="*/ 907579 h 907579"/>
              <a:gd name="connsiteX3" fmla="*/ 93086 w 1127243"/>
              <a:gd name="connsiteY3" fmla="*/ 861037 h 907579"/>
              <a:gd name="connsiteX4" fmla="*/ 46543 w 1127243"/>
              <a:gd name="connsiteY4" fmla="*/ 814495 h 907579"/>
              <a:gd name="connsiteX5" fmla="*/ 305082 w 1127243"/>
              <a:gd name="connsiteY5" fmla="*/ 814495 h 907579"/>
              <a:gd name="connsiteX6" fmla="*/ 258539 w 1127243"/>
              <a:gd name="connsiteY6" fmla="*/ 861037 h 907579"/>
              <a:gd name="connsiteX7" fmla="*/ 305082 w 1127243"/>
              <a:gd name="connsiteY7" fmla="*/ 907579 h 907579"/>
              <a:gd name="connsiteX8" fmla="*/ 351625 w 1127243"/>
              <a:gd name="connsiteY8" fmla="*/ 861037 h 907579"/>
              <a:gd name="connsiteX9" fmla="*/ 305082 w 1127243"/>
              <a:gd name="connsiteY9" fmla="*/ 814495 h 907579"/>
              <a:gd name="connsiteX10" fmla="*/ 563622 w 1127243"/>
              <a:gd name="connsiteY10" fmla="*/ 814495 h 907579"/>
              <a:gd name="connsiteX11" fmla="*/ 517079 w 1127243"/>
              <a:gd name="connsiteY11" fmla="*/ 861037 h 907579"/>
              <a:gd name="connsiteX12" fmla="*/ 563622 w 1127243"/>
              <a:gd name="connsiteY12" fmla="*/ 907579 h 907579"/>
              <a:gd name="connsiteX13" fmla="*/ 610165 w 1127243"/>
              <a:gd name="connsiteY13" fmla="*/ 861037 h 907579"/>
              <a:gd name="connsiteX14" fmla="*/ 563622 w 1127243"/>
              <a:gd name="connsiteY14" fmla="*/ 814495 h 907579"/>
              <a:gd name="connsiteX15" fmla="*/ 822162 w 1127243"/>
              <a:gd name="connsiteY15" fmla="*/ 814495 h 907579"/>
              <a:gd name="connsiteX16" fmla="*/ 775619 w 1127243"/>
              <a:gd name="connsiteY16" fmla="*/ 861037 h 907579"/>
              <a:gd name="connsiteX17" fmla="*/ 822162 w 1127243"/>
              <a:gd name="connsiteY17" fmla="*/ 907579 h 907579"/>
              <a:gd name="connsiteX18" fmla="*/ 868705 w 1127243"/>
              <a:gd name="connsiteY18" fmla="*/ 861037 h 907579"/>
              <a:gd name="connsiteX19" fmla="*/ 822162 w 1127243"/>
              <a:gd name="connsiteY19" fmla="*/ 814495 h 907579"/>
              <a:gd name="connsiteX20" fmla="*/ 1080700 w 1127243"/>
              <a:gd name="connsiteY20" fmla="*/ 814495 h 907579"/>
              <a:gd name="connsiteX21" fmla="*/ 1034157 w 1127243"/>
              <a:gd name="connsiteY21" fmla="*/ 861037 h 907579"/>
              <a:gd name="connsiteX22" fmla="*/ 1080700 w 1127243"/>
              <a:gd name="connsiteY22" fmla="*/ 907579 h 907579"/>
              <a:gd name="connsiteX23" fmla="*/ 1127243 w 1127243"/>
              <a:gd name="connsiteY23" fmla="*/ 861037 h 907579"/>
              <a:gd name="connsiteX24" fmla="*/ 1080700 w 1127243"/>
              <a:gd name="connsiteY24" fmla="*/ 814495 h 907579"/>
              <a:gd name="connsiteX25" fmla="*/ 46543 w 1127243"/>
              <a:gd name="connsiteY25" fmla="*/ 610871 h 907579"/>
              <a:gd name="connsiteX26" fmla="*/ 0 w 1127243"/>
              <a:gd name="connsiteY26" fmla="*/ 657413 h 907579"/>
              <a:gd name="connsiteX27" fmla="*/ 46543 w 1127243"/>
              <a:gd name="connsiteY27" fmla="*/ 703955 h 907579"/>
              <a:gd name="connsiteX28" fmla="*/ 93086 w 1127243"/>
              <a:gd name="connsiteY28" fmla="*/ 657413 h 907579"/>
              <a:gd name="connsiteX29" fmla="*/ 46543 w 1127243"/>
              <a:gd name="connsiteY29" fmla="*/ 610871 h 907579"/>
              <a:gd name="connsiteX30" fmla="*/ 305082 w 1127243"/>
              <a:gd name="connsiteY30" fmla="*/ 610871 h 907579"/>
              <a:gd name="connsiteX31" fmla="*/ 258539 w 1127243"/>
              <a:gd name="connsiteY31" fmla="*/ 657413 h 907579"/>
              <a:gd name="connsiteX32" fmla="*/ 305082 w 1127243"/>
              <a:gd name="connsiteY32" fmla="*/ 703955 h 907579"/>
              <a:gd name="connsiteX33" fmla="*/ 351625 w 1127243"/>
              <a:gd name="connsiteY33" fmla="*/ 657413 h 907579"/>
              <a:gd name="connsiteX34" fmla="*/ 305082 w 1127243"/>
              <a:gd name="connsiteY34" fmla="*/ 610871 h 907579"/>
              <a:gd name="connsiteX35" fmla="*/ 563622 w 1127243"/>
              <a:gd name="connsiteY35" fmla="*/ 610871 h 907579"/>
              <a:gd name="connsiteX36" fmla="*/ 517079 w 1127243"/>
              <a:gd name="connsiteY36" fmla="*/ 657413 h 907579"/>
              <a:gd name="connsiteX37" fmla="*/ 563622 w 1127243"/>
              <a:gd name="connsiteY37" fmla="*/ 703955 h 907579"/>
              <a:gd name="connsiteX38" fmla="*/ 610165 w 1127243"/>
              <a:gd name="connsiteY38" fmla="*/ 657413 h 907579"/>
              <a:gd name="connsiteX39" fmla="*/ 563622 w 1127243"/>
              <a:gd name="connsiteY39" fmla="*/ 610871 h 907579"/>
              <a:gd name="connsiteX40" fmla="*/ 822162 w 1127243"/>
              <a:gd name="connsiteY40" fmla="*/ 610871 h 907579"/>
              <a:gd name="connsiteX41" fmla="*/ 775619 w 1127243"/>
              <a:gd name="connsiteY41" fmla="*/ 657413 h 907579"/>
              <a:gd name="connsiteX42" fmla="*/ 822162 w 1127243"/>
              <a:gd name="connsiteY42" fmla="*/ 703955 h 907579"/>
              <a:gd name="connsiteX43" fmla="*/ 868705 w 1127243"/>
              <a:gd name="connsiteY43" fmla="*/ 657413 h 907579"/>
              <a:gd name="connsiteX44" fmla="*/ 822162 w 1127243"/>
              <a:gd name="connsiteY44" fmla="*/ 610871 h 907579"/>
              <a:gd name="connsiteX45" fmla="*/ 1080700 w 1127243"/>
              <a:gd name="connsiteY45" fmla="*/ 610871 h 907579"/>
              <a:gd name="connsiteX46" fmla="*/ 1034157 w 1127243"/>
              <a:gd name="connsiteY46" fmla="*/ 657413 h 907579"/>
              <a:gd name="connsiteX47" fmla="*/ 1080700 w 1127243"/>
              <a:gd name="connsiteY47" fmla="*/ 703955 h 907579"/>
              <a:gd name="connsiteX48" fmla="*/ 1127243 w 1127243"/>
              <a:gd name="connsiteY48" fmla="*/ 657413 h 907579"/>
              <a:gd name="connsiteX49" fmla="*/ 1080700 w 1127243"/>
              <a:gd name="connsiteY49" fmla="*/ 610871 h 907579"/>
              <a:gd name="connsiteX50" fmla="*/ 46543 w 1127243"/>
              <a:gd name="connsiteY50" fmla="*/ 407247 h 907579"/>
              <a:gd name="connsiteX51" fmla="*/ 0 w 1127243"/>
              <a:gd name="connsiteY51" fmla="*/ 453789 h 907579"/>
              <a:gd name="connsiteX52" fmla="*/ 46543 w 1127243"/>
              <a:gd name="connsiteY52" fmla="*/ 500331 h 907579"/>
              <a:gd name="connsiteX53" fmla="*/ 93086 w 1127243"/>
              <a:gd name="connsiteY53" fmla="*/ 453789 h 907579"/>
              <a:gd name="connsiteX54" fmla="*/ 46543 w 1127243"/>
              <a:gd name="connsiteY54" fmla="*/ 407247 h 907579"/>
              <a:gd name="connsiteX55" fmla="*/ 305082 w 1127243"/>
              <a:gd name="connsiteY55" fmla="*/ 407247 h 907579"/>
              <a:gd name="connsiteX56" fmla="*/ 258539 w 1127243"/>
              <a:gd name="connsiteY56" fmla="*/ 453789 h 907579"/>
              <a:gd name="connsiteX57" fmla="*/ 305082 w 1127243"/>
              <a:gd name="connsiteY57" fmla="*/ 500331 h 907579"/>
              <a:gd name="connsiteX58" fmla="*/ 351625 w 1127243"/>
              <a:gd name="connsiteY58" fmla="*/ 453789 h 907579"/>
              <a:gd name="connsiteX59" fmla="*/ 305082 w 1127243"/>
              <a:gd name="connsiteY59" fmla="*/ 407247 h 907579"/>
              <a:gd name="connsiteX60" fmla="*/ 563622 w 1127243"/>
              <a:gd name="connsiteY60" fmla="*/ 407247 h 907579"/>
              <a:gd name="connsiteX61" fmla="*/ 517079 w 1127243"/>
              <a:gd name="connsiteY61" fmla="*/ 453789 h 907579"/>
              <a:gd name="connsiteX62" fmla="*/ 563622 w 1127243"/>
              <a:gd name="connsiteY62" fmla="*/ 500331 h 907579"/>
              <a:gd name="connsiteX63" fmla="*/ 610165 w 1127243"/>
              <a:gd name="connsiteY63" fmla="*/ 453789 h 907579"/>
              <a:gd name="connsiteX64" fmla="*/ 563622 w 1127243"/>
              <a:gd name="connsiteY64" fmla="*/ 407247 h 907579"/>
              <a:gd name="connsiteX65" fmla="*/ 822162 w 1127243"/>
              <a:gd name="connsiteY65" fmla="*/ 407247 h 907579"/>
              <a:gd name="connsiteX66" fmla="*/ 775619 w 1127243"/>
              <a:gd name="connsiteY66" fmla="*/ 453789 h 907579"/>
              <a:gd name="connsiteX67" fmla="*/ 822162 w 1127243"/>
              <a:gd name="connsiteY67" fmla="*/ 500331 h 907579"/>
              <a:gd name="connsiteX68" fmla="*/ 868705 w 1127243"/>
              <a:gd name="connsiteY68" fmla="*/ 453789 h 907579"/>
              <a:gd name="connsiteX69" fmla="*/ 822162 w 1127243"/>
              <a:gd name="connsiteY69" fmla="*/ 407247 h 907579"/>
              <a:gd name="connsiteX70" fmla="*/ 1080700 w 1127243"/>
              <a:gd name="connsiteY70" fmla="*/ 407247 h 907579"/>
              <a:gd name="connsiteX71" fmla="*/ 1034157 w 1127243"/>
              <a:gd name="connsiteY71" fmla="*/ 453789 h 907579"/>
              <a:gd name="connsiteX72" fmla="*/ 1080700 w 1127243"/>
              <a:gd name="connsiteY72" fmla="*/ 500331 h 907579"/>
              <a:gd name="connsiteX73" fmla="*/ 1127243 w 1127243"/>
              <a:gd name="connsiteY73" fmla="*/ 453789 h 907579"/>
              <a:gd name="connsiteX74" fmla="*/ 1080700 w 1127243"/>
              <a:gd name="connsiteY74" fmla="*/ 407247 h 907579"/>
              <a:gd name="connsiteX75" fmla="*/ 46543 w 1127243"/>
              <a:gd name="connsiteY75" fmla="*/ 203623 h 907579"/>
              <a:gd name="connsiteX76" fmla="*/ 0 w 1127243"/>
              <a:gd name="connsiteY76" fmla="*/ 250165 h 907579"/>
              <a:gd name="connsiteX77" fmla="*/ 46543 w 1127243"/>
              <a:gd name="connsiteY77" fmla="*/ 296707 h 907579"/>
              <a:gd name="connsiteX78" fmla="*/ 93086 w 1127243"/>
              <a:gd name="connsiteY78" fmla="*/ 250165 h 907579"/>
              <a:gd name="connsiteX79" fmla="*/ 46543 w 1127243"/>
              <a:gd name="connsiteY79" fmla="*/ 203623 h 907579"/>
              <a:gd name="connsiteX80" fmla="*/ 305082 w 1127243"/>
              <a:gd name="connsiteY80" fmla="*/ 203623 h 907579"/>
              <a:gd name="connsiteX81" fmla="*/ 258539 w 1127243"/>
              <a:gd name="connsiteY81" fmla="*/ 250165 h 907579"/>
              <a:gd name="connsiteX82" fmla="*/ 305082 w 1127243"/>
              <a:gd name="connsiteY82" fmla="*/ 296707 h 907579"/>
              <a:gd name="connsiteX83" fmla="*/ 351625 w 1127243"/>
              <a:gd name="connsiteY83" fmla="*/ 250165 h 907579"/>
              <a:gd name="connsiteX84" fmla="*/ 305082 w 1127243"/>
              <a:gd name="connsiteY84" fmla="*/ 203623 h 907579"/>
              <a:gd name="connsiteX85" fmla="*/ 563622 w 1127243"/>
              <a:gd name="connsiteY85" fmla="*/ 203623 h 907579"/>
              <a:gd name="connsiteX86" fmla="*/ 517079 w 1127243"/>
              <a:gd name="connsiteY86" fmla="*/ 250165 h 907579"/>
              <a:gd name="connsiteX87" fmla="*/ 563622 w 1127243"/>
              <a:gd name="connsiteY87" fmla="*/ 296707 h 907579"/>
              <a:gd name="connsiteX88" fmla="*/ 610165 w 1127243"/>
              <a:gd name="connsiteY88" fmla="*/ 250165 h 907579"/>
              <a:gd name="connsiteX89" fmla="*/ 563622 w 1127243"/>
              <a:gd name="connsiteY89" fmla="*/ 203623 h 907579"/>
              <a:gd name="connsiteX90" fmla="*/ 822162 w 1127243"/>
              <a:gd name="connsiteY90" fmla="*/ 203623 h 907579"/>
              <a:gd name="connsiteX91" fmla="*/ 775619 w 1127243"/>
              <a:gd name="connsiteY91" fmla="*/ 250165 h 907579"/>
              <a:gd name="connsiteX92" fmla="*/ 822162 w 1127243"/>
              <a:gd name="connsiteY92" fmla="*/ 296707 h 907579"/>
              <a:gd name="connsiteX93" fmla="*/ 868705 w 1127243"/>
              <a:gd name="connsiteY93" fmla="*/ 250165 h 907579"/>
              <a:gd name="connsiteX94" fmla="*/ 822162 w 1127243"/>
              <a:gd name="connsiteY94" fmla="*/ 203623 h 907579"/>
              <a:gd name="connsiteX95" fmla="*/ 1080700 w 1127243"/>
              <a:gd name="connsiteY95" fmla="*/ 203623 h 907579"/>
              <a:gd name="connsiteX96" fmla="*/ 1034157 w 1127243"/>
              <a:gd name="connsiteY96" fmla="*/ 250165 h 907579"/>
              <a:gd name="connsiteX97" fmla="*/ 1080700 w 1127243"/>
              <a:gd name="connsiteY97" fmla="*/ 296707 h 907579"/>
              <a:gd name="connsiteX98" fmla="*/ 1127243 w 1127243"/>
              <a:gd name="connsiteY98" fmla="*/ 250165 h 907579"/>
              <a:gd name="connsiteX99" fmla="*/ 1080700 w 1127243"/>
              <a:gd name="connsiteY99" fmla="*/ 203623 h 907579"/>
              <a:gd name="connsiteX100" fmla="*/ 46543 w 1127243"/>
              <a:gd name="connsiteY100" fmla="*/ 0 h 907579"/>
              <a:gd name="connsiteX101" fmla="*/ 0 w 1127243"/>
              <a:gd name="connsiteY101" fmla="*/ 46542 h 907579"/>
              <a:gd name="connsiteX102" fmla="*/ 46543 w 1127243"/>
              <a:gd name="connsiteY102" fmla="*/ 93084 h 907579"/>
              <a:gd name="connsiteX103" fmla="*/ 93086 w 1127243"/>
              <a:gd name="connsiteY103" fmla="*/ 46542 h 907579"/>
              <a:gd name="connsiteX104" fmla="*/ 46543 w 1127243"/>
              <a:gd name="connsiteY104" fmla="*/ 0 h 907579"/>
              <a:gd name="connsiteX105" fmla="*/ 305082 w 1127243"/>
              <a:gd name="connsiteY105" fmla="*/ 0 h 907579"/>
              <a:gd name="connsiteX106" fmla="*/ 258539 w 1127243"/>
              <a:gd name="connsiteY106" fmla="*/ 46542 h 907579"/>
              <a:gd name="connsiteX107" fmla="*/ 305082 w 1127243"/>
              <a:gd name="connsiteY107" fmla="*/ 93084 h 907579"/>
              <a:gd name="connsiteX108" fmla="*/ 351625 w 1127243"/>
              <a:gd name="connsiteY108" fmla="*/ 46542 h 907579"/>
              <a:gd name="connsiteX109" fmla="*/ 305082 w 1127243"/>
              <a:gd name="connsiteY109" fmla="*/ 0 h 907579"/>
              <a:gd name="connsiteX110" fmla="*/ 563622 w 1127243"/>
              <a:gd name="connsiteY110" fmla="*/ 0 h 907579"/>
              <a:gd name="connsiteX111" fmla="*/ 517079 w 1127243"/>
              <a:gd name="connsiteY111" fmla="*/ 46542 h 907579"/>
              <a:gd name="connsiteX112" fmla="*/ 563622 w 1127243"/>
              <a:gd name="connsiteY112" fmla="*/ 93084 h 907579"/>
              <a:gd name="connsiteX113" fmla="*/ 610165 w 1127243"/>
              <a:gd name="connsiteY113" fmla="*/ 46542 h 907579"/>
              <a:gd name="connsiteX114" fmla="*/ 563622 w 1127243"/>
              <a:gd name="connsiteY114" fmla="*/ 0 h 907579"/>
              <a:gd name="connsiteX115" fmla="*/ 822162 w 1127243"/>
              <a:gd name="connsiteY115" fmla="*/ 0 h 907579"/>
              <a:gd name="connsiteX116" fmla="*/ 775619 w 1127243"/>
              <a:gd name="connsiteY116" fmla="*/ 46542 h 907579"/>
              <a:gd name="connsiteX117" fmla="*/ 822162 w 1127243"/>
              <a:gd name="connsiteY117" fmla="*/ 93084 h 907579"/>
              <a:gd name="connsiteX118" fmla="*/ 868705 w 1127243"/>
              <a:gd name="connsiteY118" fmla="*/ 46542 h 907579"/>
              <a:gd name="connsiteX119" fmla="*/ 822162 w 1127243"/>
              <a:gd name="connsiteY119" fmla="*/ 0 h 907579"/>
              <a:gd name="connsiteX120" fmla="*/ 1080700 w 1127243"/>
              <a:gd name="connsiteY120" fmla="*/ 0 h 907579"/>
              <a:gd name="connsiteX121" fmla="*/ 1034157 w 1127243"/>
              <a:gd name="connsiteY121" fmla="*/ 46542 h 907579"/>
              <a:gd name="connsiteX122" fmla="*/ 1080700 w 1127243"/>
              <a:gd name="connsiteY122" fmla="*/ 93084 h 907579"/>
              <a:gd name="connsiteX123" fmla="*/ 1127243 w 1127243"/>
              <a:gd name="connsiteY123" fmla="*/ 46542 h 907579"/>
              <a:gd name="connsiteX124" fmla="*/ 1080700 w 1127243"/>
              <a:gd name="connsiteY124" fmla="*/ 0 h 907579"/>
            </a:gdLst>
            <a:ahLst/>
            <a:cxnLst/>
            <a:rect l="l" t="t" r="r" b="b"/>
            <a:pathLst>
              <a:path w="1127243" h="907579">
                <a:moveTo>
                  <a:pt x="46543" y="814495"/>
                </a:moveTo>
                <a:cubicBezTo>
                  <a:pt x="20838" y="814495"/>
                  <a:pt x="0" y="835333"/>
                  <a:pt x="0" y="861037"/>
                </a:cubicBezTo>
                <a:cubicBezTo>
                  <a:pt x="0" y="886741"/>
                  <a:pt x="20838" y="907579"/>
                  <a:pt x="46543" y="907579"/>
                </a:cubicBezTo>
                <a:cubicBezTo>
                  <a:pt x="72248" y="907579"/>
                  <a:pt x="93086" y="886741"/>
                  <a:pt x="93086" y="861037"/>
                </a:cubicBezTo>
                <a:cubicBezTo>
                  <a:pt x="93086" y="835333"/>
                  <a:pt x="72248" y="814495"/>
                  <a:pt x="46543" y="814495"/>
                </a:cubicBezTo>
                <a:close/>
                <a:moveTo>
                  <a:pt x="305082" y="814495"/>
                </a:moveTo>
                <a:cubicBezTo>
                  <a:pt x="279377" y="814495"/>
                  <a:pt x="258539" y="835333"/>
                  <a:pt x="258539" y="861037"/>
                </a:cubicBezTo>
                <a:cubicBezTo>
                  <a:pt x="258539" y="886741"/>
                  <a:pt x="279377" y="907579"/>
                  <a:pt x="305082" y="907579"/>
                </a:cubicBezTo>
                <a:cubicBezTo>
                  <a:pt x="330787" y="907579"/>
                  <a:pt x="351625" y="886741"/>
                  <a:pt x="351625" y="861037"/>
                </a:cubicBezTo>
                <a:cubicBezTo>
                  <a:pt x="351625" y="835333"/>
                  <a:pt x="330787" y="814495"/>
                  <a:pt x="305082" y="814495"/>
                </a:cubicBezTo>
                <a:close/>
                <a:moveTo>
                  <a:pt x="563622" y="814495"/>
                </a:moveTo>
                <a:cubicBezTo>
                  <a:pt x="537917" y="814495"/>
                  <a:pt x="517079" y="835333"/>
                  <a:pt x="517079" y="861037"/>
                </a:cubicBezTo>
                <a:cubicBezTo>
                  <a:pt x="517079" y="886741"/>
                  <a:pt x="537917" y="907579"/>
                  <a:pt x="563622" y="907579"/>
                </a:cubicBezTo>
                <a:cubicBezTo>
                  <a:pt x="589327" y="907579"/>
                  <a:pt x="610165" y="886741"/>
                  <a:pt x="610165" y="861037"/>
                </a:cubicBezTo>
                <a:cubicBezTo>
                  <a:pt x="610165" y="835333"/>
                  <a:pt x="589327" y="814495"/>
                  <a:pt x="563622" y="814495"/>
                </a:cubicBezTo>
                <a:close/>
                <a:moveTo>
                  <a:pt x="822162" y="814495"/>
                </a:moveTo>
                <a:cubicBezTo>
                  <a:pt x="796457" y="814495"/>
                  <a:pt x="775619" y="835333"/>
                  <a:pt x="775619" y="861037"/>
                </a:cubicBezTo>
                <a:cubicBezTo>
                  <a:pt x="775619" y="886741"/>
                  <a:pt x="796457" y="907579"/>
                  <a:pt x="822162" y="907579"/>
                </a:cubicBezTo>
                <a:cubicBezTo>
                  <a:pt x="847867" y="907579"/>
                  <a:pt x="868705" y="886741"/>
                  <a:pt x="868705" y="861037"/>
                </a:cubicBezTo>
                <a:cubicBezTo>
                  <a:pt x="868705" y="835333"/>
                  <a:pt x="847867" y="814495"/>
                  <a:pt x="822162" y="814495"/>
                </a:cubicBezTo>
                <a:close/>
                <a:moveTo>
                  <a:pt x="1080700" y="814495"/>
                </a:moveTo>
                <a:cubicBezTo>
                  <a:pt x="1054995" y="814495"/>
                  <a:pt x="1034157" y="835333"/>
                  <a:pt x="1034157" y="861037"/>
                </a:cubicBezTo>
                <a:cubicBezTo>
                  <a:pt x="1034157" y="886741"/>
                  <a:pt x="1054995" y="907579"/>
                  <a:pt x="1080700" y="907579"/>
                </a:cubicBezTo>
                <a:cubicBezTo>
                  <a:pt x="1106405" y="907579"/>
                  <a:pt x="1127243" y="886741"/>
                  <a:pt x="1127243" y="861037"/>
                </a:cubicBezTo>
                <a:cubicBezTo>
                  <a:pt x="1127243" y="835333"/>
                  <a:pt x="1106405" y="814495"/>
                  <a:pt x="1080700" y="814495"/>
                </a:cubicBezTo>
                <a:close/>
                <a:moveTo>
                  <a:pt x="46543" y="610871"/>
                </a:moveTo>
                <a:cubicBezTo>
                  <a:pt x="20838" y="610871"/>
                  <a:pt x="0" y="631709"/>
                  <a:pt x="0" y="657413"/>
                </a:cubicBezTo>
                <a:cubicBezTo>
                  <a:pt x="0" y="683117"/>
                  <a:pt x="20838" y="703955"/>
                  <a:pt x="46543" y="703955"/>
                </a:cubicBezTo>
                <a:cubicBezTo>
                  <a:pt x="72248" y="703955"/>
                  <a:pt x="93086" y="683117"/>
                  <a:pt x="93086" y="657413"/>
                </a:cubicBezTo>
                <a:cubicBezTo>
                  <a:pt x="93086" y="631709"/>
                  <a:pt x="72248" y="610871"/>
                  <a:pt x="46543" y="610871"/>
                </a:cubicBezTo>
                <a:close/>
                <a:moveTo>
                  <a:pt x="305082" y="610871"/>
                </a:moveTo>
                <a:cubicBezTo>
                  <a:pt x="279377" y="610871"/>
                  <a:pt x="258539" y="631709"/>
                  <a:pt x="258539" y="657413"/>
                </a:cubicBezTo>
                <a:cubicBezTo>
                  <a:pt x="258539" y="683117"/>
                  <a:pt x="279377" y="703955"/>
                  <a:pt x="305082" y="703955"/>
                </a:cubicBezTo>
                <a:cubicBezTo>
                  <a:pt x="330787" y="703955"/>
                  <a:pt x="351625" y="683117"/>
                  <a:pt x="351625" y="657413"/>
                </a:cubicBezTo>
                <a:cubicBezTo>
                  <a:pt x="351625" y="631709"/>
                  <a:pt x="330787" y="610871"/>
                  <a:pt x="305082" y="610871"/>
                </a:cubicBezTo>
                <a:close/>
                <a:moveTo>
                  <a:pt x="563622" y="610871"/>
                </a:moveTo>
                <a:cubicBezTo>
                  <a:pt x="537917" y="610871"/>
                  <a:pt x="517079" y="631709"/>
                  <a:pt x="517079" y="657413"/>
                </a:cubicBezTo>
                <a:cubicBezTo>
                  <a:pt x="517079" y="683117"/>
                  <a:pt x="537917" y="703955"/>
                  <a:pt x="563622" y="703955"/>
                </a:cubicBezTo>
                <a:cubicBezTo>
                  <a:pt x="589327" y="703955"/>
                  <a:pt x="610165" y="683117"/>
                  <a:pt x="610165" y="657413"/>
                </a:cubicBezTo>
                <a:cubicBezTo>
                  <a:pt x="610165" y="631709"/>
                  <a:pt x="589327" y="610871"/>
                  <a:pt x="563622" y="610871"/>
                </a:cubicBezTo>
                <a:close/>
                <a:moveTo>
                  <a:pt x="822162" y="610871"/>
                </a:moveTo>
                <a:cubicBezTo>
                  <a:pt x="796457" y="610871"/>
                  <a:pt x="775619" y="631709"/>
                  <a:pt x="775619" y="657413"/>
                </a:cubicBezTo>
                <a:cubicBezTo>
                  <a:pt x="775619" y="683117"/>
                  <a:pt x="796457" y="703955"/>
                  <a:pt x="822162" y="703955"/>
                </a:cubicBezTo>
                <a:cubicBezTo>
                  <a:pt x="847867" y="703955"/>
                  <a:pt x="868705" y="683117"/>
                  <a:pt x="868705" y="657413"/>
                </a:cubicBezTo>
                <a:cubicBezTo>
                  <a:pt x="868705" y="631709"/>
                  <a:pt x="847867" y="610871"/>
                  <a:pt x="822162" y="610871"/>
                </a:cubicBezTo>
                <a:close/>
                <a:moveTo>
                  <a:pt x="1080700" y="610871"/>
                </a:moveTo>
                <a:cubicBezTo>
                  <a:pt x="1054995" y="610871"/>
                  <a:pt x="1034157" y="631709"/>
                  <a:pt x="1034157" y="657413"/>
                </a:cubicBezTo>
                <a:cubicBezTo>
                  <a:pt x="1034157" y="683117"/>
                  <a:pt x="1054995" y="703955"/>
                  <a:pt x="1080700" y="703955"/>
                </a:cubicBezTo>
                <a:cubicBezTo>
                  <a:pt x="1106405" y="703955"/>
                  <a:pt x="1127243" y="683117"/>
                  <a:pt x="1127243" y="657413"/>
                </a:cubicBezTo>
                <a:cubicBezTo>
                  <a:pt x="1127243" y="631709"/>
                  <a:pt x="1106405" y="610871"/>
                  <a:pt x="1080700" y="610871"/>
                </a:cubicBezTo>
                <a:close/>
                <a:moveTo>
                  <a:pt x="46543" y="407247"/>
                </a:moveTo>
                <a:cubicBezTo>
                  <a:pt x="20838" y="407247"/>
                  <a:pt x="0" y="428085"/>
                  <a:pt x="0" y="453789"/>
                </a:cubicBezTo>
                <a:cubicBezTo>
                  <a:pt x="0" y="479493"/>
                  <a:pt x="20838" y="500331"/>
                  <a:pt x="46543" y="500331"/>
                </a:cubicBezTo>
                <a:cubicBezTo>
                  <a:pt x="72248" y="500331"/>
                  <a:pt x="93086" y="479493"/>
                  <a:pt x="93086" y="453789"/>
                </a:cubicBezTo>
                <a:cubicBezTo>
                  <a:pt x="93086" y="428085"/>
                  <a:pt x="72248" y="407247"/>
                  <a:pt x="46543" y="407247"/>
                </a:cubicBezTo>
                <a:close/>
                <a:moveTo>
                  <a:pt x="305082" y="407247"/>
                </a:moveTo>
                <a:cubicBezTo>
                  <a:pt x="279377" y="407247"/>
                  <a:pt x="258539" y="428085"/>
                  <a:pt x="258539" y="453789"/>
                </a:cubicBezTo>
                <a:cubicBezTo>
                  <a:pt x="258539" y="479493"/>
                  <a:pt x="279377" y="500331"/>
                  <a:pt x="305082" y="500331"/>
                </a:cubicBezTo>
                <a:cubicBezTo>
                  <a:pt x="330787" y="500331"/>
                  <a:pt x="351625" y="479493"/>
                  <a:pt x="351625" y="453789"/>
                </a:cubicBezTo>
                <a:cubicBezTo>
                  <a:pt x="351625" y="428085"/>
                  <a:pt x="330787" y="407247"/>
                  <a:pt x="305082" y="407247"/>
                </a:cubicBezTo>
                <a:close/>
                <a:moveTo>
                  <a:pt x="563622" y="407247"/>
                </a:moveTo>
                <a:cubicBezTo>
                  <a:pt x="537917" y="407247"/>
                  <a:pt x="517079" y="428085"/>
                  <a:pt x="517079" y="453789"/>
                </a:cubicBezTo>
                <a:cubicBezTo>
                  <a:pt x="517079" y="479493"/>
                  <a:pt x="537917" y="500331"/>
                  <a:pt x="563622" y="500331"/>
                </a:cubicBezTo>
                <a:cubicBezTo>
                  <a:pt x="589327" y="500331"/>
                  <a:pt x="610165" y="479493"/>
                  <a:pt x="610165" y="453789"/>
                </a:cubicBezTo>
                <a:cubicBezTo>
                  <a:pt x="610165" y="428085"/>
                  <a:pt x="589327" y="407247"/>
                  <a:pt x="563622" y="407247"/>
                </a:cubicBezTo>
                <a:close/>
                <a:moveTo>
                  <a:pt x="822162" y="407247"/>
                </a:moveTo>
                <a:cubicBezTo>
                  <a:pt x="796457" y="407247"/>
                  <a:pt x="775619" y="428085"/>
                  <a:pt x="775619" y="453789"/>
                </a:cubicBezTo>
                <a:cubicBezTo>
                  <a:pt x="775619" y="479493"/>
                  <a:pt x="796457" y="500331"/>
                  <a:pt x="822162" y="500331"/>
                </a:cubicBezTo>
                <a:cubicBezTo>
                  <a:pt x="847867" y="500331"/>
                  <a:pt x="868705" y="479493"/>
                  <a:pt x="868705" y="453789"/>
                </a:cubicBezTo>
                <a:cubicBezTo>
                  <a:pt x="868705" y="428085"/>
                  <a:pt x="847867" y="407247"/>
                  <a:pt x="822162" y="407247"/>
                </a:cubicBezTo>
                <a:close/>
                <a:moveTo>
                  <a:pt x="1080700" y="407247"/>
                </a:moveTo>
                <a:cubicBezTo>
                  <a:pt x="1054995" y="407247"/>
                  <a:pt x="1034157" y="428085"/>
                  <a:pt x="1034157" y="453789"/>
                </a:cubicBezTo>
                <a:cubicBezTo>
                  <a:pt x="1034157" y="479493"/>
                  <a:pt x="1054995" y="500331"/>
                  <a:pt x="1080700" y="500331"/>
                </a:cubicBezTo>
                <a:cubicBezTo>
                  <a:pt x="1106405" y="500331"/>
                  <a:pt x="1127243" y="479493"/>
                  <a:pt x="1127243" y="453789"/>
                </a:cubicBezTo>
                <a:cubicBezTo>
                  <a:pt x="1127243" y="428085"/>
                  <a:pt x="1106405" y="407247"/>
                  <a:pt x="1080700" y="407247"/>
                </a:cubicBezTo>
                <a:close/>
                <a:moveTo>
                  <a:pt x="46543" y="203623"/>
                </a:moveTo>
                <a:cubicBezTo>
                  <a:pt x="20838" y="203623"/>
                  <a:pt x="0" y="224461"/>
                  <a:pt x="0" y="250165"/>
                </a:cubicBezTo>
                <a:cubicBezTo>
                  <a:pt x="0" y="275869"/>
                  <a:pt x="20838" y="296707"/>
                  <a:pt x="46543" y="296707"/>
                </a:cubicBezTo>
                <a:cubicBezTo>
                  <a:pt x="72248" y="296707"/>
                  <a:pt x="93086" y="275869"/>
                  <a:pt x="93086" y="250165"/>
                </a:cubicBezTo>
                <a:cubicBezTo>
                  <a:pt x="93086" y="224461"/>
                  <a:pt x="72248" y="203623"/>
                  <a:pt x="46543" y="203623"/>
                </a:cubicBezTo>
                <a:close/>
                <a:moveTo>
                  <a:pt x="305082" y="203623"/>
                </a:moveTo>
                <a:cubicBezTo>
                  <a:pt x="279377" y="203623"/>
                  <a:pt x="258539" y="224461"/>
                  <a:pt x="258539" y="250165"/>
                </a:cubicBezTo>
                <a:cubicBezTo>
                  <a:pt x="258539" y="275869"/>
                  <a:pt x="279377" y="296707"/>
                  <a:pt x="305082" y="296707"/>
                </a:cubicBezTo>
                <a:cubicBezTo>
                  <a:pt x="330787" y="296707"/>
                  <a:pt x="351625" y="275869"/>
                  <a:pt x="351625" y="250165"/>
                </a:cubicBezTo>
                <a:cubicBezTo>
                  <a:pt x="351625" y="224461"/>
                  <a:pt x="330787" y="203623"/>
                  <a:pt x="305082" y="203623"/>
                </a:cubicBezTo>
                <a:close/>
                <a:moveTo>
                  <a:pt x="563622" y="203623"/>
                </a:moveTo>
                <a:cubicBezTo>
                  <a:pt x="537917" y="203623"/>
                  <a:pt x="517079" y="224461"/>
                  <a:pt x="517079" y="250165"/>
                </a:cubicBezTo>
                <a:cubicBezTo>
                  <a:pt x="517079" y="275869"/>
                  <a:pt x="537917" y="296707"/>
                  <a:pt x="563622" y="296707"/>
                </a:cubicBezTo>
                <a:cubicBezTo>
                  <a:pt x="589327" y="296707"/>
                  <a:pt x="610165" y="275869"/>
                  <a:pt x="610165" y="250165"/>
                </a:cubicBezTo>
                <a:cubicBezTo>
                  <a:pt x="610165" y="224461"/>
                  <a:pt x="589327" y="203623"/>
                  <a:pt x="563622" y="203623"/>
                </a:cubicBezTo>
                <a:close/>
                <a:moveTo>
                  <a:pt x="822162" y="203623"/>
                </a:moveTo>
                <a:cubicBezTo>
                  <a:pt x="796457" y="203623"/>
                  <a:pt x="775619" y="224461"/>
                  <a:pt x="775619" y="250165"/>
                </a:cubicBezTo>
                <a:cubicBezTo>
                  <a:pt x="775619" y="275869"/>
                  <a:pt x="796457" y="296707"/>
                  <a:pt x="822162" y="296707"/>
                </a:cubicBezTo>
                <a:cubicBezTo>
                  <a:pt x="847867" y="296707"/>
                  <a:pt x="868705" y="275869"/>
                  <a:pt x="868705" y="250165"/>
                </a:cubicBezTo>
                <a:cubicBezTo>
                  <a:pt x="868705" y="224461"/>
                  <a:pt x="847867" y="203623"/>
                  <a:pt x="822162" y="203623"/>
                </a:cubicBezTo>
                <a:close/>
                <a:moveTo>
                  <a:pt x="1080700" y="203623"/>
                </a:moveTo>
                <a:cubicBezTo>
                  <a:pt x="1054995" y="203623"/>
                  <a:pt x="1034157" y="224461"/>
                  <a:pt x="1034157" y="250165"/>
                </a:cubicBezTo>
                <a:cubicBezTo>
                  <a:pt x="1034157" y="275869"/>
                  <a:pt x="1054995" y="296707"/>
                  <a:pt x="1080700" y="296707"/>
                </a:cubicBezTo>
                <a:cubicBezTo>
                  <a:pt x="1106405" y="296707"/>
                  <a:pt x="1127243" y="275869"/>
                  <a:pt x="1127243" y="250165"/>
                </a:cubicBezTo>
                <a:cubicBezTo>
                  <a:pt x="1127243" y="224461"/>
                  <a:pt x="1106405" y="203623"/>
                  <a:pt x="1080700" y="203623"/>
                </a:cubicBezTo>
                <a:close/>
                <a:moveTo>
                  <a:pt x="46543" y="0"/>
                </a:moveTo>
                <a:cubicBezTo>
                  <a:pt x="20838" y="0"/>
                  <a:pt x="0" y="20838"/>
                  <a:pt x="0" y="46542"/>
                </a:cubicBezTo>
                <a:cubicBezTo>
                  <a:pt x="0" y="72246"/>
                  <a:pt x="20838" y="93084"/>
                  <a:pt x="46543" y="93084"/>
                </a:cubicBezTo>
                <a:cubicBezTo>
                  <a:pt x="72248" y="93084"/>
                  <a:pt x="93086" y="72246"/>
                  <a:pt x="93086" y="46542"/>
                </a:cubicBezTo>
                <a:cubicBezTo>
                  <a:pt x="93086" y="20838"/>
                  <a:pt x="72248" y="0"/>
                  <a:pt x="46543" y="0"/>
                </a:cubicBezTo>
                <a:close/>
                <a:moveTo>
                  <a:pt x="305082" y="0"/>
                </a:moveTo>
                <a:cubicBezTo>
                  <a:pt x="279377" y="0"/>
                  <a:pt x="258539" y="20838"/>
                  <a:pt x="258539" y="46542"/>
                </a:cubicBezTo>
                <a:cubicBezTo>
                  <a:pt x="258539" y="72246"/>
                  <a:pt x="279377" y="93084"/>
                  <a:pt x="305082" y="93084"/>
                </a:cubicBezTo>
                <a:cubicBezTo>
                  <a:pt x="330787" y="93084"/>
                  <a:pt x="351625" y="72246"/>
                  <a:pt x="351625" y="46542"/>
                </a:cubicBezTo>
                <a:cubicBezTo>
                  <a:pt x="351625" y="20838"/>
                  <a:pt x="330787" y="0"/>
                  <a:pt x="305082" y="0"/>
                </a:cubicBezTo>
                <a:close/>
                <a:moveTo>
                  <a:pt x="563622" y="0"/>
                </a:moveTo>
                <a:cubicBezTo>
                  <a:pt x="537917" y="0"/>
                  <a:pt x="517079" y="20838"/>
                  <a:pt x="517079" y="46542"/>
                </a:cubicBezTo>
                <a:cubicBezTo>
                  <a:pt x="517079" y="72246"/>
                  <a:pt x="537917" y="93084"/>
                  <a:pt x="563622" y="93084"/>
                </a:cubicBezTo>
                <a:cubicBezTo>
                  <a:pt x="589327" y="93084"/>
                  <a:pt x="610165" y="72246"/>
                  <a:pt x="610165" y="46542"/>
                </a:cubicBezTo>
                <a:cubicBezTo>
                  <a:pt x="610165" y="20838"/>
                  <a:pt x="589327" y="0"/>
                  <a:pt x="563622" y="0"/>
                </a:cubicBezTo>
                <a:close/>
                <a:moveTo>
                  <a:pt x="822162" y="0"/>
                </a:moveTo>
                <a:cubicBezTo>
                  <a:pt x="796457" y="0"/>
                  <a:pt x="775619" y="20838"/>
                  <a:pt x="775619" y="46542"/>
                </a:cubicBezTo>
                <a:cubicBezTo>
                  <a:pt x="775619" y="72246"/>
                  <a:pt x="796457" y="93084"/>
                  <a:pt x="822162" y="93084"/>
                </a:cubicBezTo>
                <a:cubicBezTo>
                  <a:pt x="847867" y="93084"/>
                  <a:pt x="868705" y="72246"/>
                  <a:pt x="868705" y="46542"/>
                </a:cubicBezTo>
                <a:cubicBezTo>
                  <a:pt x="868705" y="20838"/>
                  <a:pt x="847867" y="0"/>
                  <a:pt x="822162" y="0"/>
                </a:cubicBezTo>
                <a:close/>
                <a:moveTo>
                  <a:pt x="1080700" y="0"/>
                </a:moveTo>
                <a:cubicBezTo>
                  <a:pt x="1054995" y="0"/>
                  <a:pt x="1034157" y="20838"/>
                  <a:pt x="1034157" y="46542"/>
                </a:cubicBezTo>
                <a:cubicBezTo>
                  <a:pt x="1034157" y="72246"/>
                  <a:pt x="1054995" y="93084"/>
                  <a:pt x="1080700" y="93084"/>
                </a:cubicBezTo>
                <a:cubicBezTo>
                  <a:pt x="1106405" y="93084"/>
                  <a:pt x="1127243" y="72246"/>
                  <a:pt x="1127243" y="46542"/>
                </a:cubicBezTo>
                <a:cubicBezTo>
                  <a:pt x="1127243" y="20838"/>
                  <a:pt x="1106405" y="0"/>
                  <a:pt x="1080700" y="0"/>
                </a:cubicBezTo>
                <a:close/>
              </a:path>
            </a:pathLst>
          </a:custGeom>
          <a:solidFill>
            <a:schemeClr val="accent1">
              <a:lumMod val="40000"/>
              <a:lumOff val="60000"/>
              <a:alpha val="20000"/>
            </a:schemeClr>
          </a:solidFill>
          <a:ln w="12700" cap="sq">
            <a:noFill/>
            <a:miter/>
          </a:ln>
        </p:spPr>
        <p:txBody>
          <a:bodyPr vert="horz" wrap="square" lIns="91440" tIns="45720" rIns="91440" bIns="45720" rtlCol="0" anchor="ctr"/>
          <a:lstStyle/>
          <a:p>
            <a:pPr algn="ctr">
              <a:lnSpc>
                <a:spcPct val="110000"/>
              </a:lnSpc>
            </a:pPr>
            <a:endParaRPr kumimoji="1" lang="zh-CN" altLang="en-US"/>
          </a:p>
        </p:txBody>
      </p:sp>
      <p:sp>
        <p:nvSpPr>
          <p:cNvPr id="11" name="标题 1"/>
          <p:cNvSpPr txBox="1"/>
          <p:nvPr/>
        </p:nvSpPr>
        <p:spPr>
          <a:xfrm rot="5400000" flipH="1" flipV="1">
            <a:off x="1012815" y="321720"/>
            <a:ext cx="580515" cy="1025346"/>
          </a:xfrm>
          <a:custGeom>
            <a:avLst/>
            <a:gdLst>
              <a:gd name="connsiteX0" fmla="*/ 2078 w 361911"/>
              <a:gd name="connsiteY0" fmla="*/ 0 h 639233"/>
              <a:gd name="connsiteX1" fmla="*/ 361911 w 361911"/>
              <a:gd name="connsiteY1" fmla="*/ 319617 h 639233"/>
              <a:gd name="connsiteX2" fmla="*/ 2078 w 361911"/>
              <a:gd name="connsiteY2" fmla="*/ 639233 h 639233"/>
              <a:gd name="connsiteX3" fmla="*/ 0 w 361911"/>
              <a:gd name="connsiteY3" fmla="*/ 637387 h 639233"/>
              <a:gd name="connsiteX4" fmla="*/ 0 w 361911"/>
              <a:gd name="connsiteY4" fmla="*/ 1846 h 639233"/>
            </a:gdLst>
            <a:ahLst/>
            <a:cxnLst/>
            <a:rect l="l" t="t" r="r" b="b"/>
            <a:pathLst>
              <a:path w="361911" h="639233">
                <a:moveTo>
                  <a:pt x="2078" y="0"/>
                </a:moveTo>
                <a:lnTo>
                  <a:pt x="361911" y="319617"/>
                </a:lnTo>
                <a:lnTo>
                  <a:pt x="2078" y="639233"/>
                </a:lnTo>
                <a:lnTo>
                  <a:pt x="0" y="637387"/>
                </a:lnTo>
                <a:lnTo>
                  <a:pt x="0" y="1846"/>
                </a:lnTo>
                <a:close/>
              </a:path>
            </a:pathLst>
          </a:custGeom>
          <a:solidFill>
            <a:schemeClr val="accent1">
              <a:lumMod val="20000"/>
              <a:lumOff val="80000"/>
              <a:alpha val="20000"/>
            </a:schemeClr>
          </a:solidFill>
          <a:ln w="12700" cap="sq">
            <a:noFill/>
            <a:miter/>
          </a:ln>
        </p:spPr>
        <p:txBody>
          <a:bodyPr vert="horz" wrap="square" lIns="91440" tIns="45720" rIns="91440" bIns="45720" rtlCol="0" anchor="ctr"/>
          <a:lstStyle/>
          <a:p>
            <a:pPr algn="ctr">
              <a:lnSpc>
                <a:spcPct val="110000"/>
              </a:lnSpc>
            </a:pPr>
            <a:endParaRPr kumimoji="1" lang="zh-CN" altLang="en-US"/>
          </a:p>
        </p:txBody>
      </p:sp>
      <p:sp>
        <p:nvSpPr>
          <p:cNvPr id="12" name="标题 1"/>
          <p:cNvSpPr txBox="1"/>
          <p:nvPr/>
        </p:nvSpPr>
        <p:spPr>
          <a:xfrm>
            <a:off x="5577040" y="2348906"/>
            <a:ext cx="2486258" cy="1077218"/>
          </a:xfrm>
          <a:prstGeom prst="rect">
            <a:avLst/>
          </a:prstGeom>
          <a:noFill/>
          <a:ln>
            <a:noFill/>
          </a:ln>
        </p:spPr>
        <p:txBody>
          <a:bodyPr vert="horz" wrap="square" lIns="0" tIns="0" rIns="0" bIns="0" rtlCol="0" anchor="b"/>
          <a:lstStyle/>
          <a:p>
            <a:pPr algn="l">
              <a:lnSpc>
                <a:spcPct val="110000"/>
              </a:lnSpc>
            </a:pPr>
            <a:r>
              <a:rPr kumimoji="1" lang="en-US" altLang="zh-CN" sz="7000">
                <a:ln w="12700">
                  <a:noFill/>
                </a:ln>
                <a:solidFill>
                  <a:schemeClr val="accent1"/>
                </a:solidFill>
                <a:latin typeface="OPPOSans B" panose="00020600040101010101" charset="-122"/>
                <a:ea typeface="OPPOSans B" panose="00020600040101010101" charset="-122"/>
                <a:cs typeface="OPPOSans B" panose="00020600040101010101" charset="-122"/>
              </a:rPr>
              <a:t>PART</a:t>
            </a:r>
            <a:endParaRPr kumimoji="1" lang="en-US" altLang="zh-CN" sz="7000">
              <a:ln w="12700">
                <a:noFill/>
              </a:ln>
              <a:solidFill>
                <a:schemeClr val="accent1"/>
              </a:solidFill>
              <a:latin typeface="OPPOSans B" panose="00020600040101010101" charset="-122"/>
              <a:ea typeface="OPPOSans B" panose="00020600040101010101" charset="-122"/>
              <a:cs typeface="OPPOSans B" panose="00020600040101010101" charset="-122"/>
            </a:endParaRPr>
          </a:p>
        </p:txBody>
      </p:sp>
      <p:sp>
        <p:nvSpPr>
          <p:cNvPr id="14" name="标题 1"/>
          <p:cNvSpPr txBox="1"/>
          <p:nvPr/>
        </p:nvSpPr>
        <p:spPr>
          <a:xfrm rot="21035273">
            <a:off x="8891905" y="1687195"/>
            <a:ext cx="1509395" cy="856615"/>
          </a:xfrm>
          <a:prstGeom prst="ellipse">
            <a:avLst/>
          </a:prstGeom>
          <a:noFill/>
          <a:ln w="317500" cap="sq">
            <a:gradFill>
              <a:gsLst>
                <a:gs pos="0">
                  <a:schemeClr val="accent1">
                    <a:lumMod val="5000"/>
                    <a:lumOff val="95000"/>
                    <a:alpha val="10000"/>
                  </a:schemeClr>
                </a:gs>
                <a:gs pos="100000">
                  <a:schemeClr val="accent1">
                    <a:lumMod val="20000"/>
                    <a:lumOff val="80000"/>
                  </a:schemeClr>
                </a:gs>
              </a:gsLst>
              <a:lin ang="5400000" scaled="0"/>
            </a:gradFill>
            <a:miter/>
          </a:ln>
        </p:spPr>
        <p:txBody>
          <a:bodyPr vert="horz" wrap="square" lIns="91440" tIns="45720" rIns="91440" bIns="45720" rtlCol="0" anchor="ctr"/>
          <a:lstStyle/>
          <a:p>
            <a:pPr algn="ctr">
              <a:lnSpc>
                <a:spcPct val="110000"/>
              </a:lnSpc>
            </a:pPr>
            <a:endParaRPr kumimoji="1" lang="zh-CN" altLang="en-US"/>
          </a:p>
        </p:txBody>
      </p:sp>
      <p:sp>
        <p:nvSpPr>
          <p:cNvPr id="18" name="标题 1"/>
          <p:cNvSpPr txBox="1"/>
          <p:nvPr/>
        </p:nvSpPr>
        <p:spPr>
          <a:xfrm>
            <a:off x="8142383" y="788488"/>
            <a:ext cx="1560292" cy="2637636"/>
          </a:xfrm>
          <a:prstGeom prst="rect">
            <a:avLst/>
          </a:prstGeom>
          <a:noFill/>
          <a:ln>
            <a:noFill/>
          </a:ln>
        </p:spPr>
        <p:txBody>
          <a:bodyPr vert="horz" wrap="square" lIns="0" tIns="0" rIns="0" bIns="0" rtlCol="0" anchor="b"/>
          <a:lstStyle/>
          <a:p>
            <a:pPr algn="l">
              <a:lnSpc>
                <a:spcPct val="110000"/>
              </a:lnSpc>
            </a:pPr>
            <a:r>
              <a:rPr kumimoji="1" lang="en-US" altLang="zh-CN" sz="7000">
                <a:ln w="12700">
                  <a:noFill/>
                </a:ln>
                <a:solidFill>
                  <a:schemeClr val="accent1">
                    <a:alpha val="100000"/>
                  </a:schemeClr>
                </a:solidFill>
                <a:latin typeface="OPPOSans B" panose="00020600040101010101" charset="-122"/>
                <a:ea typeface="OPPOSans B" panose="00020600040101010101" charset="-122"/>
                <a:cs typeface="OPPOSans B" panose="00020600040101010101" charset="-122"/>
              </a:rPr>
              <a:t>09</a:t>
            </a:r>
            <a:endParaRPr kumimoji="1" lang="en-US" altLang="zh-CN" sz="7000">
              <a:ln w="12700">
                <a:noFill/>
              </a:ln>
              <a:solidFill>
                <a:schemeClr val="accent1">
                  <a:alpha val="100000"/>
                </a:schemeClr>
              </a:solidFill>
              <a:latin typeface="OPPOSans B" panose="00020600040101010101" charset="-122"/>
              <a:ea typeface="OPPOSans B" panose="00020600040101010101" charset="-122"/>
              <a:cs typeface="OPPOSans B" panose="00020600040101010101" charset="-122"/>
            </a:endParaRPr>
          </a:p>
        </p:txBody>
      </p:sp>
      <p:pic>
        <p:nvPicPr>
          <p:cNvPr id="36" name="图片 35" descr="鲸鱼"/>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9984740" y="260985"/>
            <a:ext cx="1236980" cy="1236980"/>
          </a:xfrm>
          <a:prstGeom prst="rect">
            <a:avLst/>
          </a:prstGeom>
        </p:spPr>
      </p:pic>
      <p:pic>
        <p:nvPicPr>
          <p:cNvPr id="43" name="图片 42" descr="海浪水花"/>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rot="19560000" flipH="1">
            <a:off x="9660255" y="1370330"/>
            <a:ext cx="670560" cy="670560"/>
          </a:xfrm>
          <a:prstGeom prst="rect">
            <a:avLst/>
          </a:prstGeom>
        </p:spPr>
      </p:pic>
      <p:sp>
        <p:nvSpPr>
          <p:cNvPr id="9" name="标题 1"/>
          <p:cNvSpPr txBox="1"/>
          <p:nvPr/>
        </p:nvSpPr>
        <p:spPr>
          <a:xfrm>
            <a:off x="4464685" y="3357880"/>
            <a:ext cx="7280275" cy="1778635"/>
          </a:xfrm>
          <a:prstGeom prst="rect">
            <a:avLst/>
          </a:prstGeom>
          <a:noFill/>
          <a:ln>
            <a:noFill/>
          </a:ln>
          <a:effectLst/>
        </p:spPr>
        <p:txBody>
          <a:bodyPr vert="horz" wrap="square" lIns="0" tIns="0" rIns="0" bIns="0" rtlCol="0" anchor="ctr"/>
          <a:p>
            <a:pPr algn="l">
              <a:lnSpc>
                <a:spcPct val="130000"/>
              </a:lnSpc>
            </a:pPr>
            <a:r>
              <a:rPr kumimoji="1" lang="en-US" altLang="zh-CN" sz="4600">
                <a:ln w="12700">
                  <a:noFill/>
                </a:ln>
                <a:solidFill>
                  <a:schemeClr val="accent1">
                    <a:alpha val="100000"/>
                  </a:schemeClr>
                </a:solidFill>
                <a:latin typeface="OPPOSans B" panose="00020600040101010101" charset="-122"/>
                <a:ea typeface="OPPOSans B" panose="00020600040101010101" charset="-122"/>
                <a:cs typeface="OPPOSans B" panose="00020600040101010101" charset="-122"/>
              </a:rPr>
              <a:t>国际贸易合同签订与履行</a:t>
            </a:r>
            <a:endParaRPr kumimoji="1" lang="en-US" altLang="zh-CN" sz="4600">
              <a:ln w="12700">
                <a:noFill/>
              </a:ln>
              <a:solidFill>
                <a:schemeClr val="accent1">
                  <a:alpha val="100000"/>
                </a:schemeClr>
              </a:solidFill>
              <a:latin typeface="OPPOSans B" panose="00020600040101010101" charset="-122"/>
              <a:ea typeface="OPPOSans B" panose="00020600040101010101" charset="-122"/>
              <a:cs typeface="OPPOSans B" panose="00020600040101010101" charset="-122"/>
            </a:endParaRP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标题 1"/>
          <p:cNvSpPr txBox="1"/>
          <p:nvPr/>
        </p:nvSpPr>
        <p:spPr>
          <a:xfrm>
            <a:off x="0" y="0"/>
            <a:ext cx="12180888" cy="6858000"/>
          </a:xfrm>
          <a:prstGeom prst="rect">
            <a:avLst/>
          </a:prstGeom>
          <a:solidFill>
            <a:schemeClr val="bg1"/>
          </a:solidFill>
          <a:ln w="12700" cap="sq">
            <a:noFill/>
            <a:miter/>
          </a:ln>
        </p:spPr>
        <p:txBody>
          <a:bodyPr vert="horz" wrap="square" lIns="91440" tIns="45720" rIns="91440" bIns="45720" rtlCol="0" anchor="ctr"/>
          <a:lstStyle/>
          <a:p>
            <a:pPr algn="ctr">
              <a:lnSpc>
                <a:spcPct val="110000"/>
              </a:lnSpc>
            </a:pPr>
            <a:endParaRPr kumimoji="1" lang="zh-CN" altLang="en-US"/>
          </a:p>
        </p:txBody>
      </p:sp>
      <p:sp>
        <p:nvSpPr>
          <p:cNvPr id="3" name="标题 1"/>
          <p:cNvSpPr txBox="1"/>
          <p:nvPr>
            <p:custDataLst>
              <p:tags r:id="rId1"/>
            </p:custDataLst>
          </p:nvPr>
        </p:nvSpPr>
        <p:spPr>
          <a:xfrm>
            <a:off x="8134495" y="1359561"/>
            <a:ext cx="3069389" cy="4517106"/>
          </a:xfrm>
          <a:prstGeom prst="roundRect">
            <a:avLst>
              <a:gd name="adj" fmla="val 6083"/>
            </a:avLst>
          </a:prstGeom>
          <a:solidFill>
            <a:schemeClr val="bg1"/>
          </a:solidFill>
          <a:ln w="12700" cap="sq">
            <a:solidFill>
              <a:schemeClr val="accent1">
                <a:lumMod val="60000"/>
                <a:lumOff val="40000"/>
                <a:alpha val="100000"/>
              </a:schemeClr>
            </a:solidFill>
            <a:miter/>
          </a:ln>
        </p:spPr>
        <p:txBody>
          <a:bodyPr vert="horz" wrap="square" lIns="91440" tIns="45720" rIns="91440" bIns="45720" rtlCol="0" anchor="ctr"/>
          <a:lstStyle/>
          <a:p>
            <a:pPr algn="ctr">
              <a:lnSpc>
                <a:spcPct val="110000"/>
              </a:lnSpc>
            </a:pPr>
            <a:endParaRPr kumimoji="1" lang="zh-CN" altLang="en-US"/>
          </a:p>
        </p:txBody>
      </p:sp>
      <p:sp>
        <p:nvSpPr>
          <p:cNvPr id="4" name="标题 1"/>
          <p:cNvSpPr txBox="1"/>
          <p:nvPr>
            <p:custDataLst>
              <p:tags r:id="rId2"/>
            </p:custDataLst>
          </p:nvPr>
        </p:nvSpPr>
        <p:spPr>
          <a:xfrm>
            <a:off x="8993975" y="1690208"/>
            <a:ext cx="1350428" cy="1350428"/>
          </a:xfrm>
          <a:prstGeom prst="ellipse">
            <a:avLst/>
          </a:prstGeom>
          <a:solidFill>
            <a:schemeClr val="accent1">
              <a:lumMod val="20000"/>
              <a:lumOff val="80000"/>
              <a:alpha val="50000"/>
            </a:schemeClr>
          </a:solidFill>
          <a:ln w="12700" cap="flat">
            <a:noFill/>
            <a:miter/>
          </a:ln>
          <a:effectLst/>
        </p:spPr>
        <p:txBody>
          <a:bodyPr vert="horz" wrap="square" lIns="91440" tIns="45720" rIns="91440" bIns="45720" rtlCol="0" anchor="ctr"/>
          <a:lstStyle/>
          <a:p>
            <a:pPr algn="ctr">
              <a:lnSpc>
                <a:spcPct val="100000"/>
              </a:lnSpc>
            </a:pPr>
            <a:endParaRPr kumimoji="1" lang="zh-CN" altLang="en-US"/>
          </a:p>
        </p:txBody>
      </p:sp>
      <p:sp>
        <p:nvSpPr>
          <p:cNvPr id="5" name="标题 1"/>
          <p:cNvSpPr txBox="1"/>
          <p:nvPr>
            <p:custDataLst>
              <p:tags r:id="rId3"/>
            </p:custDataLst>
          </p:nvPr>
        </p:nvSpPr>
        <p:spPr>
          <a:xfrm>
            <a:off x="9509990" y="2221088"/>
            <a:ext cx="318400" cy="288666"/>
          </a:xfrm>
          <a:custGeom>
            <a:avLst/>
            <a:gdLst>
              <a:gd name="connsiteX0" fmla="*/ 351048 w 1543905"/>
              <a:gd name="connsiteY0" fmla="*/ 523317 h 1399728"/>
              <a:gd name="connsiteX1" fmla="*/ 351048 w 1543905"/>
              <a:gd name="connsiteY1" fmla="*/ 523317 h 1399728"/>
              <a:gd name="connsiteX2" fmla="*/ 351420 w 1543905"/>
              <a:gd name="connsiteY2" fmla="*/ 523503 h 1399728"/>
              <a:gd name="connsiteX3" fmla="*/ 351420 w 1543905"/>
              <a:gd name="connsiteY3" fmla="*/ 1020031 h 1399728"/>
              <a:gd name="connsiteX4" fmla="*/ 351048 w 1543905"/>
              <a:gd name="connsiteY4" fmla="*/ 1020403 h 1399728"/>
              <a:gd name="connsiteX5" fmla="*/ 163525 w 1543905"/>
              <a:gd name="connsiteY5" fmla="*/ 1020403 h 1399728"/>
              <a:gd name="connsiteX6" fmla="*/ 163153 w 1543905"/>
              <a:gd name="connsiteY6" fmla="*/ 1020031 h 1399728"/>
              <a:gd name="connsiteX7" fmla="*/ 163153 w 1543905"/>
              <a:gd name="connsiteY7" fmla="*/ 523503 h 1399728"/>
              <a:gd name="connsiteX8" fmla="*/ 163153 w 1543905"/>
              <a:gd name="connsiteY8" fmla="*/ 523317 h 1399728"/>
              <a:gd name="connsiteX9" fmla="*/ 163339 w 1543905"/>
              <a:gd name="connsiteY9" fmla="*/ 523131 h 1399728"/>
              <a:gd name="connsiteX10" fmla="*/ 351048 w 1543905"/>
              <a:gd name="connsiteY10" fmla="*/ 523131 h 1399728"/>
              <a:gd name="connsiteX11" fmla="*/ 351048 w 1543905"/>
              <a:gd name="connsiteY11" fmla="*/ 411696 h 1399728"/>
              <a:gd name="connsiteX12" fmla="*/ 163339 w 1543905"/>
              <a:gd name="connsiteY12" fmla="*/ 411696 h 1399728"/>
              <a:gd name="connsiteX13" fmla="*/ 51346 w 1543905"/>
              <a:gd name="connsiteY13" fmla="*/ 523689 h 1399728"/>
              <a:gd name="connsiteX14" fmla="*/ 51346 w 1543905"/>
              <a:gd name="connsiteY14" fmla="*/ 1020217 h 1399728"/>
              <a:gd name="connsiteX15" fmla="*/ 163339 w 1543905"/>
              <a:gd name="connsiteY15" fmla="*/ 1132210 h 1399728"/>
              <a:gd name="connsiteX16" fmla="*/ 351048 w 1543905"/>
              <a:gd name="connsiteY16" fmla="*/ 1132210 h 1399728"/>
              <a:gd name="connsiteX17" fmla="*/ 463042 w 1543905"/>
              <a:gd name="connsiteY17" fmla="*/ 1020217 h 1399728"/>
              <a:gd name="connsiteX18" fmla="*/ 463042 w 1543905"/>
              <a:gd name="connsiteY18" fmla="*/ 523503 h 1399728"/>
              <a:gd name="connsiteX19" fmla="*/ 351048 w 1543905"/>
              <a:gd name="connsiteY19" fmla="*/ 411696 h 1399728"/>
              <a:gd name="connsiteX20" fmla="*/ 865808 w 1543905"/>
              <a:gd name="connsiteY20" fmla="*/ 111621 h 1399728"/>
              <a:gd name="connsiteX21" fmla="*/ 866180 w 1543905"/>
              <a:gd name="connsiteY21" fmla="*/ 111807 h 1399728"/>
              <a:gd name="connsiteX22" fmla="*/ 866180 w 1543905"/>
              <a:gd name="connsiteY22" fmla="*/ 1020031 h 1399728"/>
              <a:gd name="connsiteX23" fmla="*/ 865808 w 1543905"/>
              <a:gd name="connsiteY23" fmla="*/ 1020403 h 1399728"/>
              <a:gd name="connsiteX24" fmla="*/ 678284 w 1543905"/>
              <a:gd name="connsiteY24" fmla="*/ 1020403 h 1399728"/>
              <a:gd name="connsiteX25" fmla="*/ 677912 w 1543905"/>
              <a:gd name="connsiteY25" fmla="*/ 1020031 h 1399728"/>
              <a:gd name="connsiteX26" fmla="*/ 677912 w 1543905"/>
              <a:gd name="connsiteY26" fmla="*/ 111993 h 1399728"/>
              <a:gd name="connsiteX27" fmla="*/ 677912 w 1543905"/>
              <a:gd name="connsiteY27" fmla="*/ 111807 h 1399728"/>
              <a:gd name="connsiteX28" fmla="*/ 678098 w 1543905"/>
              <a:gd name="connsiteY28" fmla="*/ 111621 h 1399728"/>
              <a:gd name="connsiteX29" fmla="*/ 865808 w 1543905"/>
              <a:gd name="connsiteY29" fmla="*/ 111621 h 1399728"/>
              <a:gd name="connsiteX30" fmla="*/ 865808 w 1543905"/>
              <a:gd name="connsiteY30" fmla="*/ 0 h 1399728"/>
              <a:gd name="connsiteX31" fmla="*/ 677912 w 1543905"/>
              <a:gd name="connsiteY31" fmla="*/ 0 h 1399728"/>
              <a:gd name="connsiteX32" fmla="*/ 565919 w 1543905"/>
              <a:gd name="connsiteY32" fmla="*/ 111993 h 1399728"/>
              <a:gd name="connsiteX33" fmla="*/ 565919 w 1543905"/>
              <a:gd name="connsiteY33" fmla="*/ 1020217 h 1399728"/>
              <a:gd name="connsiteX34" fmla="*/ 677912 w 1543905"/>
              <a:gd name="connsiteY34" fmla="*/ 1132210 h 1399728"/>
              <a:gd name="connsiteX35" fmla="*/ 865622 w 1543905"/>
              <a:gd name="connsiteY35" fmla="*/ 1132210 h 1399728"/>
              <a:gd name="connsiteX36" fmla="*/ 977615 w 1543905"/>
              <a:gd name="connsiteY36" fmla="*/ 1020217 h 1399728"/>
              <a:gd name="connsiteX37" fmla="*/ 977615 w 1543905"/>
              <a:gd name="connsiteY37" fmla="*/ 111993 h 1399728"/>
              <a:gd name="connsiteX38" fmla="*/ 865808 w 1543905"/>
              <a:gd name="connsiteY38" fmla="*/ 0 h 1399728"/>
              <a:gd name="connsiteX39" fmla="*/ 1380381 w 1543905"/>
              <a:gd name="connsiteY39" fmla="*/ 729072 h 1399728"/>
              <a:gd name="connsiteX40" fmla="*/ 1380753 w 1543905"/>
              <a:gd name="connsiteY40" fmla="*/ 729258 h 1399728"/>
              <a:gd name="connsiteX41" fmla="*/ 1380753 w 1543905"/>
              <a:gd name="connsiteY41" fmla="*/ 1020031 h 1399728"/>
              <a:gd name="connsiteX42" fmla="*/ 1380381 w 1543905"/>
              <a:gd name="connsiteY42" fmla="*/ 1020403 h 1399728"/>
              <a:gd name="connsiteX43" fmla="*/ 1192858 w 1543905"/>
              <a:gd name="connsiteY43" fmla="*/ 1020403 h 1399728"/>
              <a:gd name="connsiteX44" fmla="*/ 1192485 w 1543905"/>
              <a:gd name="connsiteY44" fmla="*/ 1020031 h 1399728"/>
              <a:gd name="connsiteX45" fmla="*/ 1192485 w 1543905"/>
              <a:gd name="connsiteY45" fmla="*/ 729444 h 1399728"/>
              <a:gd name="connsiteX46" fmla="*/ 1192485 w 1543905"/>
              <a:gd name="connsiteY46" fmla="*/ 729258 h 1399728"/>
              <a:gd name="connsiteX47" fmla="*/ 1192671 w 1543905"/>
              <a:gd name="connsiteY47" fmla="*/ 729072 h 1399728"/>
              <a:gd name="connsiteX48" fmla="*/ 1380381 w 1543905"/>
              <a:gd name="connsiteY48" fmla="*/ 729072 h 1399728"/>
              <a:gd name="connsiteX49" fmla="*/ 1380381 w 1543905"/>
              <a:gd name="connsiteY49" fmla="*/ 617451 h 1399728"/>
              <a:gd name="connsiteX50" fmla="*/ 1192671 w 1543905"/>
              <a:gd name="connsiteY50" fmla="*/ 617451 h 1399728"/>
              <a:gd name="connsiteX51" fmla="*/ 1080678 w 1543905"/>
              <a:gd name="connsiteY51" fmla="*/ 729444 h 1399728"/>
              <a:gd name="connsiteX52" fmla="*/ 1080678 w 1543905"/>
              <a:gd name="connsiteY52" fmla="*/ 1020031 h 1399728"/>
              <a:gd name="connsiteX53" fmla="*/ 1192671 w 1543905"/>
              <a:gd name="connsiteY53" fmla="*/ 1132024 h 1399728"/>
              <a:gd name="connsiteX54" fmla="*/ 1380381 w 1543905"/>
              <a:gd name="connsiteY54" fmla="*/ 1132024 h 1399728"/>
              <a:gd name="connsiteX55" fmla="*/ 1492374 w 1543905"/>
              <a:gd name="connsiteY55" fmla="*/ 1020031 h 1399728"/>
              <a:gd name="connsiteX56" fmla="*/ 1492374 w 1543905"/>
              <a:gd name="connsiteY56" fmla="*/ 729444 h 1399728"/>
              <a:gd name="connsiteX57" fmla="*/ 1380381 w 1543905"/>
              <a:gd name="connsiteY57" fmla="*/ 617451 h 1399728"/>
              <a:gd name="connsiteX58" fmla="*/ 1481956 w 1543905"/>
              <a:gd name="connsiteY58" fmla="*/ 1276201 h 1399728"/>
              <a:gd name="connsiteX59" fmla="*/ 61764 w 1543905"/>
              <a:gd name="connsiteY59" fmla="*/ 1276201 h 1399728"/>
              <a:gd name="connsiteX60" fmla="*/ 0 w 1543905"/>
              <a:gd name="connsiteY60" fmla="*/ 1337965 h 1399728"/>
              <a:gd name="connsiteX61" fmla="*/ 61764 w 1543905"/>
              <a:gd name="connsiteY61" fmla="*/ 1399729 h 1399728"/>
              <a:gd name="connsiteX62" fmla="*/ 1482142 w 1543905"/>
              <a:gd name="connsiteY62" fmla="*/ 1399729 h 1399728"/>
              <a:gd name="connsiteX63" fmla="*/ 1543906 w 1543905"/>
              <a:gd name="connsiteY63" fmla="*/ 1337965 h 1399728"/>
              <a:gd name="connsiteX64" fmla="*/ 1481956 w 1543905"/>
              <a:gd name="connsiteY64" fmla="*/ 1276201 h 1399728"/>
            </a:gdLst>
            <a:ahLst/>
            <a:cxnLst/>
            <a:rect l="l" t="t" r="r" b="b"/>
            <a:pathLst>
              <a:path w="1543905" h="1399728">
                <a:moveTo>
                  <a:pt x="351048" y="523317"/>
                </a:moveTo>
                <a:cubicBezTo>
                  <a:pt x="351234" y="523317"/>
                  <a:pt x="351234" y="523317"/>
                  <a:pt x="351048" y="523317"/>
                </a:cubicBezTo>
                <a:cubicBezTo>
                  <a:pt x="351234" y="523317"/>
                  <a:pt x="351420" y="523503"/>
                  <a:pt x="351420" y="523503"/>
                </a:cubicBezTo>
                <a:lnTo>
                  <a:pt x="351420" y="1020031"/>
                </a:lnTo>
                <a:lnTo>
                  <a:pt x="351048" y="1020403"/>
                </a:lnTo>
                <a:lnTo>
                  <a:pt x="163525" y="1020403"/>
                </a:lnTo>
                <a:lnTo>
                  <a:pt x="163153" y="1020031"/>
                </a:lnTo>
                <a:lnTo>
                  <a:pt x="163153" y="523503"/>
                </a:lnTo>
                <a:lnTo>
                  <a:pt x="163153" y="523317"/>
                </a:lnTo>
                <a:lnTo>
                  <a:pt x="163339" y="523131"/>
                </a:lnTo>
                <a:lnTo>
                  <a:pt x="351048" y="523131"/>
                </a:lnTo>
                <a:moveTo>
                  <a:pt x="351048" y="411696"/>
                </a:moveTo>
                <a:lnTo>
                  <a:pt x="163339" y="411696"/>
                </a:lnTo>
                <a:cubicBezTo>
                  <a:pt x="101575" y="411696"/>
                  <a:pt x="51346" y="461739"/>
                  <a:pt x="51346" y="523689"/>
                </a:cubicBezTo>
                <a:lnTo>
                  <a:pt x="51346" y="1020217"/>
                </a:lnTo>
                <a:cubicBezTo>
                  <a:pt x="51346" y="1081795"/>
                  <a:pt x="101761" y="1132210"/>
                  <a:pt x="163339" y="1132210"/>
                </a:cubicBezTo>
                <a:lnTo>
                  <a:pt x="351048" y="1132210"/>
                </a:lnTo>
                <a:cubicBezTo>
                  <a:pt x="412626" y="1132210"/>
                  <a:pt x="463042" y="1081795"/>
                  <a:pt x="463042" y="1020217"/>
                </a:cubicBezTo>
                <a:lnTo>
                  <a:pt x="463042" y="523503"/>
                </a:lnTo>
                <a:cubicBezTo>
                  <a:pt x="463042" y="461739"/>
                  <a:pt x="412998" y="411696"/>
                  <a:pt x="351048" y="411696"/>
                </a:cubicBezTo>
                <a:close/>
                <a:moveTo>
                  <a:pt x="865808" y="111621"/>
                </a:moveTo>
                <a:cubicBezTo>
                  <a:pt x="865994" y="111621"/>
                  <a:pt x="866180" y="111807"/>
                  <a:pt x="866180" y="111807"/>
                </a:cubicBezTo>
                <a:lnTo>
                  <a:pt x="866180" y="1020031"/>
                </a:lnTo>
                <a:lnTo>
                  <a:pt x="865808" y="1020403"/>
                </a:lnTo>
                <a:lnTo>
                  <a:pt x="678284" y="1020403"/>
                </a:lnTo>
                <a:lnTo>
                  <a:pt x="677912" y="1020031"/>
                </a:lnTo>
                <a:lnTo>
                  <a:pt x="677912" y="111993"/>
                </a:lnTo>
                <a:lnTo>
                  <a:pt x="677912" y="111807"/>
                </a:lnTo>
                <a:lnTo>
                  <a:pt x="678098" y="111621"/>
                </a:lnTo>
                <a:lnTo>
                  <a:pt x="865808" y="111621"/>
                </a:lnTo>
                <a:moveTo>
                  <a:pt x="865808" y="0"/>
                </a:moveTo>
                <a:lnTo>
                  <a:pt x="677912" y="0"/>
                </a:lnTo>
                <a:cubicBezTo>
                  <a:pt x="616148" y="0"/>
                  <a:pt x="565919" y="50043"/>
                  <a:pt x="565919" y="111993"/>
                </a:cubicBezTo>
                <a:lnTo>
                  <a:pt x="565919" y="1020217"/>
                </a:lnTo>
                <a:cubicBezTo>
                  <a:pt x="565919" y="1081795"/>
                  <a:pt x="616335" y="1132210"/>
                  <a:pt x="677912" y="1132210"/>
                </a:cubicBezTo>
                <a:lnTo>
                  <a:pt x="865622" y="1132210"/>
                </a:lnTo>
                <a:cubicBezTo>
                  <a:pt x="927199" y="1132210"/>
                  <a:pt x="977615" y="1081795"/>
                  <a:pt x="977615" y="1020217"/>
                </a:cubicBezTo>
                <a:lnTo>
                  <a:pt x="977615" y="111993"/>
                </a:lnTo>
                <a:cubicBezTo>
                  <a:pt x="977615" y="50043"/>
                  <a:pt x="927571" y="0"/>
                  <a:pt x="865808" y="0"/>
                </a:cubicBezTo>
                <a:close/>
                <a:moveTo>
                  <a:pt x="1380381" y="729072"/>
                </a:moveTo>
                <a:cubicBezTo>
                  <a:pt x="1380567" y="729072"/>
                  <a:pt x="1380753" y="729258"/>
                  <a:pt x="1380753" y="729258"/>
                </a:cubicBezTo>
                <a:lnTo>
                  <a:pt x="1380753" y="1020031"/>
                </a:lnTo>
                <a:lnTo>
                  <a:pt x="1380381" y="1020403"/>
                </a:lnTo>
                <a:lnTo>
                  <a:pt x="1192858" y="1020403"/>
                </a:lnTo>
                <a:lnTo>
                  <a:pt x="1192485" y="1020031"/>
                </a:lnTo>
                <a:lnTo>
                  <a:pt x="1192485" y="729444"/>
                </a:lnTo>
                <a:lnTo>
                  <a:pt x="1192485" y="729258"/>
                </a:lnTo>
                <a:lnTo>
                  <a:pt x="1192671" y="729072"/>
                </a:lnTo>
                <a:lnTo>
                  <a:pt x="1380381" y="729072"/>
                </a:lnTo>
                <a:moveTo>
                  <a:pt x="1380381" y="617451"/>
                </a:moveTo>
                <a:lnTo>
                  <a:pt x="1192671" y="617451"/>
                </a:lnTo>
                <a:cubicBezTo>
                  <a:pt x="1130908" y="617451"/>
                  <a:pt x="1080678" y="667494"/>
                  <a:pt x="1080678" y="729444"/>
                </a:cubicBezTo>
                <a:lnTo>
                  <a:pt x="1080678" y="1020031"/>
                </a:lnTo>
                <a:cubicBezTo>
                  <a:pt x="1080678" y="1081608"/>
                  <a:pt x="1131094" y="1132024"/>
                  <a:pt x="1192671" y="1132024"/>
                </a:cubicBezTo>
                <a:lnTo>
                  <a:pt x="1380381" y="1132024"/>
                </a:lnTo>
                <a:cubicBezTo>
                  <a:pt x="1441959" y="1132024"/>
                  <a:pt x="1492374" y="1081608"/>
                  <a:pt x="1492374" y="1020031"/>
                </a:cubicBezTo>
                <a:lnTo>
                  <a:pt x="1492374" y="729444"/>
                </a:lnTo>
                <a:cubicBezTo>
                  <a:pt x="1492374" y="667680"/>
                  <a:pt x="1442145" y="617451"/>
                  <a:pt x="1380381" y="617451"/>
                </a:cubicBezTo>
                <a:close/>
                <a:moveTo>
                  <a:pt x="1481956" y="1276201"/>
                </a:moveTo>
                <a:lnTo>
                  <a:pt x="61764" y="1276201"/>
                </a:lnTo>
                <a:cubicBezTo>
                  <a:pt x="27719" y="1276201"/>
                  <a:pt x="0" y="1303920"/>
                  <a:pt x="0" y="1337965"/>
                </a:cubicBezTo>
                <a:cubicBezTo>
                  <a:pt x="0" y="1372009"/>
                  <a:pt x="27719" y="1399729"/>
                  <a:pt x="61764" y="1399729"/>
                </a:cubicBezTo>
                <a:lnTo>
                  <a:pt x="1482142" y="1399729"/>
                </a:lnTo>
                <a:cubicBezTo>
                  <a:pt x="1516187" y="1399729"/>
                  <a:pt x="1543906" y="1372009"/>
                  <a:pt x="1543906" y="1337965"/>
                </a:cubicBezTo>
                <a:cubicBezTo>
                  <a:pt x="1543720" y="1303734"/>
                  <a:pt x="1516187" y="1276201"/>
                  <a:pt x="1481956" y="1276201"/>
                </a:cubicBezTo>
                <a:close/>
              </a:path>
            </a:pathLst>
          </a:custGeom>
          <a:solidFill>
            <a:schemeClr val="bg1"/>
          </a:solidFill>
          <a:ln cap="sq">
            <a:noFill/>
          </a:ln>
        </p:spPr>
        <p:txBody>
          <a:bodyPr vert="horz" wrap="square" lIns="91440" tIns="45720" rIns="91440" bIns="45720" rtlCol="0" anchor="t"/>
          <a:lstStyle/>
          <a:p>
            <a:pPr algn="l">
              <a:lnSpc>
                <a:spcPct val="110000"/>
              </a:lnSpc>
            </a:pPr>
            <a:endParaRPr kumimoji="1" lang="zh-CN" altLang="en-US"/>
          </a:p>
        </p:txBody>
      </p:sp>
      <p:sp>
        <p:nvSpPr>
          <p:cNvPr id="6" name="标题 1"/>
          <p:cNvSpPr txBox="1"/>
          <p:nvPr>
            <p:custDataLst>
              <p:tags r:id="rId4"/>
            </p:custDataLst>
          </p:nvPr>
        </p:nvSpPr>
        <p:spPr>
          <a:xfrm>
            <a:off x="9092952" y="1789185"/>
            <a:ext cx="1152474" cy="1152474"/>
          </a:xfrm>
          <a:prstGeom prst="ellipse">
            <a:avLst/>
          </a:prstGeom>
          <a:gradFill>
            <a:gsLst>
              <a:gs pos="0">
                <a:schemeClr val="accent1"/>
              </a:gs>
              <a:gs pos="100000">
                <a:schemeClr val="accent1">
                  <a:lumMod val="60000"/>
                  <a:lumOff val="40000"/>
                </a:schemeClr>
              </a:gs>
            </a:gsLst>
            <a:lin ang="0" scaled="0"/>
          </a:gradFill>
          <a:ln w="12700" cap="flat">
            <a:noFill/>
            <a:miter/>
          </a:ln>
          <a:effectLst/>
        </p:spPr>
        <p:txBody>
          <a:bodyPr vert="horz" wrap="square" lIns="91440" tIns="45720" rIns="91440" bIns="45720" rtlCol="0" anchor="ctr"/>
          <a:lstStyle/>
          <a:p>
            <a:pPr algn="ctr">
              <a:lnSpc>
                <a:spcPct val="110000"/>
              </a:lnSpc>
            </a:pPr>
            <a:endParaRPr kumimoji="1" lang="zh-CN" altLang="en-US"/>
          </a:p>
        </p:txBody>
      </p:sp>
      <p:sp>
        <p:nvSpPr>
          <p:cNvPr id="7" name="标题 1"/>
          <p:cNvSpPr txBox="1"/>
          <p:nvPr>
            <p:custDataLst>
              <p:tags r:id="rId5"/>
            </p:custDataLst>
          </p:nvPr>
        </p:nvSpPr>
        <p:spPr>
          <a:xfrm>
            <a:off x="8304094" y="3114213"/>
            <a:ext cx="2730191" cy="709649"/>
          </a:xfrm>
          <a:prstGeom prst="rect">
            <a:avLst/>
          </a:prstGeom>
          <a:noFill/>
          <a:ln cap="sq">
            <a:noFill/>
          </a:ln>
        </p:spPr>
        <p:txBody>
          <a:bodyPr vert="horz" wrap="square" lIns="91440" tIns="45720" rIns="91440" bIns="45720" rtlCol="0" anchor="ctr"/>
          <a:lstStyle/>
          <a:p>
            <a:pPr algn="ctr">
              <a:lnSpc>
                <a:spcPct val="130000"/>
              </a:lnSpc>
            </a:pPr>
            <a:r>
              <a:rPr kumimoji="1" lang="en-US" altLang="zh-CN" sz="1600">
                <a:ln w="12700">
                  <a:noFill/>
                </a:ln>
                <a:gradFill>
                  <a:gsLst>
                    <a:gs pos="23000">
                      <a:srgbClr val="265CEF">
                        <a:alpha val="100000"/>
                      </a:srgbClr>
                    </a:gs>
                    <a:gs pos="100000">
                      <a:srgbClr val="7D9DF5">
                        <a:alpha val="100000"/>
                      </a:srgbClr>
                    </a:gs>
                  </a:gsLst>
                  <a:path path="circle">
                    <a:fillToRect r="100000" b="100000"/>
                  </a:path>
                  <a:tileRect l="-100000" t="-100000"/>
                </a:gradFill>
                <a:latin typeface="Source Han Sans CN Bold" panose="020B0800000000000000" charset="-122"/>
                <a:ea typeface="Source Han Sans CN Bold" panose="020B0800000000000000" charset="-122"/>
                <a:cs typeface="Source Han Sans CN Bold" panose="020B0800000000000000" charset="-122"/>
              </a:rPr>
              <a:t>合同的签订程序</a:t>
            </a:r>
            <a:endParaRPr kumimoji="1" lang="zh-CN" altLang="en-US"/>
          </a:p>
        </p:txBody>
      </p:sp>
      <p:sp>
        <p:nvSpPr>
          <p:cNvPr id="8" name="标题 1"/>
          <p:cNvSpPr txBox="1"/>
          <p:nvPr>
            <p:custDataLst>
              <p:tags r:id="rId6"/>
            </p:custDataLst>
          </p:nvPr>
        </p:nvSpPr>
        <p:spPr>
          <a:xfrm>
            <a:off x="8304093" y="3922153"/>
            <a:ext cx="2730193" cy="1710066"/>
          </a:xfrm>
          <a:prstGeom prst="rect">
            <a:avLst/>
          </a:prstGeom>
          <a:noFill/>
          <a:ln cap="sq">
            <a:noFill/>
          </a:ln>
        </p:spPr>
        <p:txBody>
          <a:bodyPr vert="horz" wrap="square" lIns="0" tIns="0" rIns="0" bIns="0" rtlCol="0" anchor="t"/>
          <a:lstStyle/>
          <a:p>
            <a:pPr algn="l">
              <a:lnSpc>
                <a:spcPct val="150000"/>
              </a:lnSpc>
            </a:pPr>
            <a:r>
              <a:rPr kumimoji="1" lang="en-US" altLang="zh-CN" sz="1400">
                <a:ln w="12700">
                  <a:noFill/>
                </a:ln>
                <a:solidFill>
                  <a:srgbClr val="262626">
                    <a:alpha val="100000"/>
                  </a:srgbClr>
                </a:solidFill>
                <a:latin typeface="Source Han Sans" panose="020B0400000000000000" charset="-122"/>
                <a:ea typeface="Source Han Sans" panose="020B0400000000000000" charset="-122"/>
                <a:cs typeface="Source Han Sans" panose="020B0400000000000000" charset="-122"/>
              </a:rPr>
              <a:t>合同的签订程序包括要约、承诺等环节，要约和承诺是合同成立的基础。</a:t>
            </a:r>
            <a:endParaRPr kumimoji="1" lang="zh-CN" altLang="en-US"/>
          </a:p>
        </p:txBody>
      </p:sp>
      <p:sp>
        <p:nvSpPr>
          <p:cNvPr id="9" name="标题 1"/>
          <p:cNvSpPr txBox="1"/>
          <p:nvPr>
            <p:custDataLst>
              <p:tags r:id="rId7"/>
            </p:custDataLst>
          </p:nvPr>
        </p:nvSpPr>
        <p:spPr>
          <a:xfrm>
            <a:off x="9415099" y="2111295"/>
            <a:ext cx="508180" cy="508254"/>
          </a:xfrm>
          <a:custGeom>
            <a:avLst/>
            <a:gdLst>
              <a:gd name="connsiteX0" fmla="*/ 669168 w 1599855"/>
              <a:gd name="connsiteY0" fmla="*/ 111621 h 1600088"/>
              <a:gd name="connsiteX1" fmla="*/ 886086 w 1599855"/>
              <a:gd name="connsiteY1" fmla="*/ 155339 h 1600088"/>
              <a:gd name="connsiteX2" fmla="*/ 1063377 w 1599855"/>
              <a:gd name="connsiteY2" fmla="*/ 274960 h 1600088"/>
              <a:gd name="connsiteX3" fmla="*/ 1182998 w 1599855"/>
              <a:gd name="connsiteY3" fmla="*/ 452251 h 1600088"/>
              <a:gd name="connsiteX4" fmla="*/ 1226716 w 1599855"/>
              <a:gd name="connsiteY4" fmla="*/ 669168 h 1600088"/>
              <a:gd name="connsiteX5" fmla="*/ 1182998 w 1599855"/>
              <a:gd name="connsiteY5" fmla="*/ 886085 h 1600088"/>
              <a:gd name="connsiteX6" fmla="*/ 1063377 w 1599855"/>
              <a:gd name="connsiteY6" fmla="*/ 1063377 h 1600088"/>
              <a:gd name="connsiteX7" fmla="*/ 886086 w 1599855"/>
              <a:gd name="connsiteY7" fmla="*/ 1182998 h 1600088"/>
              <a:gd name="connsiteX8" fmla="*/ 669168 w 1599855"/>
              <a:gd name="connsiteY8" fmla="*/ 1226716 h 1600088"/>
              <a:gd name="connsiteX9" fmla="*/ 452251 w 1599855"/>
              <a:gd name="connsiteY9" fmla="*/ 1182998 h 1600088"/>
              <a:gd name="connsiteX10" fmla="*/ 274960 w 1599855"/>
              <a:gd name="connsiteY10" fmla="*/ 1063377 h 1600088"/>
              <a:gd name="connsiteX11" fmla="*/ 155339 w 1599855"/>
              <a:gd name="connsiteY11" fmla="*/ 886085 h 1600088"/>
              <a:gd name="connsiteX12" fmla="*/ 111621 w 1599855"/>
              <a:gd name="connsiteY12" fmla="*/ 669168 h 1600088"/>
              <a:gd name="connsiteX13" fmla="*/ 155339 w 1599855"/>
              <a:gd name="connsiteY13" fmla="*/ 452251 h 1600088"/>
              <a:gd name="connsiteX14" fmla="*/ 274960 w 1599855"/>
              <a:gd name="connsiteY14" fmla="*/ 274960 h 1600088"/>
              <a:gd name="connsiteX15" fmla="*/ 452251 w 1599855"/>
              <a:gd name="connsiteY15" fmla="*/ 155339 h 1600088"/>
              <a:gd name="connsiteX16" fmla="*/ 669168 w 1599855"/>
              <a:gd name="connsiteY16" fmla="*/ 111621 h 1600088"/>
              <a:gd name="connsiteX17" fmla="*/ 669168 w 1599855"/>
              <a:gd name="connsiteY17" fmla="*/ 0 h 1600088"/>
              <a:gd name="connsiteX18" fmla="*/ 0 w 1599855"/>
              <a:gd name="connsiteY18" fmla="*/ 669168 h 1600088"/>
              <a:gd name="connsiteX19" fmla="*/ 669168 w 1599855"/>
              <a:gd name="connsiteY19" fmla="*/ 1338337 h 1600088"/>
              <a:gd name="connsiteX20" fmla="*/ 1338337 w 1599855"/>
              <a:gd name="connsiteY20" fmla="*/ 669168 h 1600088"/>
              <a:gd name="connsiteX21" fmla="*/ 669168 w 1599855"/>
              <a:gd name="connsiteY21" fmla="*/ 0 h 1600088"/>
              <a:gd name="connsiteX22" fmla="*/ 1544278 w 1599855"/>
              <a:gd name="connsiteY22" fmla="*/ 1600088 h 1600088"/>
              <a:gd name="connsiteX23" fmla="*/ 1504838 w 1599855"/>
              <a:gd name="connsiteY23" fmla="*/ 1583717 h 1600088"/>
              <a:gd name="connsiteX24" fmla="*/ 1247366 w 1599855"/>
              <a:gd name="connsiteY24" fmla="*/ 1326431 h 1600088"/>
              <a:gd name="connsiteX25" fmla="*/ 1247366 w 1599855"/>
              <a:gd name="connsiteY25" fmla="*/ 1247552 h 1600088"/>
              <a:gd name="connsiteX26" fmla="*/ 1326245 w 1599855"/>
              <a:gd name="connsiteY26" fmla="*/ 1247552 h 1600088"/>
              <a:gd name="connsiteX27" fmla="*/ 1583531 w 1599855"/>
              <a:gd name="connsiteY27" fmla="*/ 1504838 h 1600088"/>
              <a:gd name="connsiteX28" fmla="*/ 1583531 w 1599855"/>
              <a:gd name="connsiteY28" fmla="*/ 1583717 h 1600088"/>
              <a:gd name="connsiteX29" fmla="*/ 1544278 w 1599855"/>
              <a:gd name="connsiteY29" fmla="*/ 1600088 h 1600088"/>
            </a:gdLst>
            <a:ahLst/>
            <a:cxnLst/>
            <a:rect l="l" t="t" r="r" b="b"/>
            <a:pathLst>
              <a:path w="1599855" h="1600088">
                <a:moveTo>
                  <a:pt x="669168" y="111621"/>
                </a:moveTo>
                <a:cubicBezTo>
                  <a:pt x="744513" y="111621"/>
                  <a:pt x="817438" y="126318"/>
                  <a:pt x="886086" y="155339"/>
                </a:cubicBezTo>
                <a:cubicBezTo>
                  <a:pt x="952500" y="183431"/>
                  <a:pt x="1012031" y="223614"/>
                  <a:pt x="1063377" y="274960"/>
                </a:cubicBezTo>
                <a:cubicBezTo>
                  <a:pt x="1114537" y="326120"/>
                  <a:pt x="1154906" y="385837"/>
                  <a:pt x="1182998" y="452251"/>
                </a:cubicBezTo>
                <a:cubicBezTo>
                  <a:pt x="1212019" y="520898"/>
                  <a:pt x="1226716" y="594010"/>
                  <a:pt x="1226716" y="669168"/>
                </a:cubicBezTo>
                <a:cubicBezTo>
                  <a:pt x="1226716" y="744327"/>
                  <a:pt x="1212019" y="817438"/>
                  <a:pt x="1182998" y="886085"/>
                </a:cubicBezTo>
                <a:cubicBezTo>
                  <a:pt x="1154906" y="952500"/>
                  <a:pt x="1114723" y="1012031"/>
                  <a:pt x="1063377" y="1063377"/>
                </a:cubicBezTo>
                <a:cubicBezTo>
                  <a:pt x="1012217" y="1114537"/>
                  <a:pt x="952500" y="1154906"/>
                  <a:pt x="886086" y="1182998"/>
                </a:cubicBezTo>
                <a:cubicBezTo>
                  <a:pt x="817438" y="1212019"/>
                  <a:pt x="744327" y="1226716"/>
                  <a:pt x="669168" y="1226716"/>
                </a:cubicBezTo>
                <a:cubicBezTo>
                  <a:pt x="594010" y="1226716"/>
                  <a:pt x="520898" y="1212019"/>
                  <a:pt x="452251" y="1182998"/>
                </a:cubicBezTo>
                <a:cubicBezTo>
                  <a:pt x="385837" y="1154906"/>
                  <a:pt x="326306" y="1114723"/>
                  <a:pt x="274960" y="1063377"/>
                </a:cubicBezTo>
                <a:cubicBezTo>
                  <a:pt x="223800" y="1012217"/>
                  <a:pt x="183431" y="952500"/>
                  <a:pt x="155339" y="886085"/>
                </a:cubicBezTo>
                <a:cubicBezTo>
                  <a:pt x="126318" y="817438"/>
                  <a:pt x="111621" y="744327"/>
                  <a:pt x="111621" y="669168"/>
                </a:cubicBezTo>
                <a:cubicBezTo>
                  <a:pt x="111621" y="594010"/>
                  <a:pt x="126318" y="520898"/>
                  <a:pt x="155339" y="452251"/>
                </a:cubicBezTo>
                <a:cubicBezTo>
                  <a:pt x="183431" y="385837"/>
                  <a:pt x="223614" y="326306"/>
                  <a:pt x="274960" y="274960"/>
                </a:cubicBezTo>
                <a:cubicBezTo>
                  <a:pt x="326306" y="223614"/>
                  <a:pt x="385837" y="183431"/>
                  <a:pt x="452251" y="155339"/>
                </a:cubicBezTo>
                <a:cubicBezTo>
                  <a:pt x="520898" y="126318"/>
                  <a:pt x="593824" y="111621"/>
                  <a:pt x="669168" y="111621"/>
                </a:cubicBezTo>
                <a:moveTo>
                  <a:pt x="669168" y="0"/>
                </a:moveTo>
                <a:cubicBezTo>
                  <a:pt x="299517" y="0"/>
                  <a:pt x="0" y="299517"/>
                  <a:pt x="0" y="669168"/>
                </a:cubicBezTo>
                <a:cubicBezTo>
                  <a:pt x="0" y="1038820"/>
                  <a:pt x="299517" y="1338337"/>
                  <a:pt x="669168" y="1338337"/>
                </a:cubicBezTo>
                <a:cubicBezTo>
                  <a:pt x="1038820" y="1338337"/>
                  <a:pt x="1338337" y="1038820"/>
                  <a:pt x="1338337" y="669168"/>
                </a:cubicBezTo>
                <a:cubicBezTo>
                  <a:pt x="1338337" y="299703"/>
                  <a:pt x="1038820" y="0"/>
                  <a:pt x="669168" y="0"/>
                </a:cubicBezTo>
                <a:close/>
                <a:moveTo>
                  <a:pt x="1544278" y="1600088"/>
                </a:moveTo>
                <a:cubicBezTo>
                  <a:pt x="1529953" y="1600088"/>
                  <a:pt x="1515628" y="1594693"/>
                  <a:pt x="1504838" y="1583717"/>
                </a:cubicBezTo>
                <a:lnTo>
                  <a:pt x="1247366" y="1326431"/>
                </a:lnTo>
                <a:cubicBezTo>
                  <a:pt x="1225600" y="1304665"/>
                  <a:pt x="1225600" y="1269318"/>
                  <a:pt x="1247366" y="1247552"/>
                </a:cubicBezTo>
                <a:cubicBezTo>
                  <a:pt x="1269132" y="1225786"/>
                  <a:pt x="1304479" y="1225786"/>
                  <a:pt x="1326245" y="1247552"/>
                </a:cubicBezTo>
                <a:lnTo>
                  <a:pt x="1583531" y="1504838"/>
                </a:lnTo>
                <a:cubicBezTo>
                  <a:pt x="1605297" y="1526605"/>
                  <a:pt x="1605297" y="1561951"/>
                  <a:pt x="1583531" y="1583717"/>
                </a:cubicBezTo>
                <a:cubicBezTo>
                  <a:pt x="1572927" y="1594693"/>
                  <a:pt x="1558603" y="1600088"/>
                  <a:pt x="1544278" y="1600088"/>
                </a:cubicBezTo>
                <a:close/>
              </a:path>
            </a:pathLst>
          </a:custGeom>
          <a:solidFill>
            <a:schemeClr val="bg1"/>
          </a:solidFill>
          <a:ln cap="sq">
            <a:noFill/>
          </a:ln>
        </p:spPr>
        <p:txBody>
          <a:bodyPr vert="horz" wrap="square" lIns="91440" tIns="45720" rIns="91440" bIns="45720" rtlCol="0" anchor="t"/>
          <a:lstStyle/>
          <a:p>
            <a:pPr algn="l">
              <a:lnSpc>
                <a:spcPct val="110000"/>
              </a:lnSpc>
            </a:pPr>
            <a:endParaRPr kumimoji="1" lang="zh-CN" altLang="en-US"/>
          </a:p>
        </p:txBody>
      </p:sp>
      <p:sp>
        <p:nvSpPr>
          <p:cNvPr id="10" name="标题 1"/>
          <p:cNvSpPr txBox="1"/>
          <p:nvPr>
            <p:custDataLst>
              <p:tags r:id="rId8"/>
            </p:custDataLst>
          </p:nvPr>
        </p:nvSpPr>
        <p:spPr>
          <a:xfrm>
            <a:off x="4549848" y="1359561"/>
            <a:ext cx="3069389" cy="4517106"/>
          </a:xfrm>
          <a:prstGeom prst="roundRect">
            <a:avLst>
              <a:gd name="adj" fmla="val 6083"/>
            </a:avLst>
          </a:prstGeom>
          <a:solidFill>
            <a:schemeClr val="bg1"/>
          </a:solidFill>
          <a:ln w="12700" cap="sq">
            <a:solidFill>
              <a:schemeClr val="accent1">
                <a:lumMod val="60000"/>
                <a:lumOff val="40000"/>
              </a:schemeClr>
            </a:solidFill>
            <a:miter/>
          </a:ln>
        </p:spPr>
        <p:txBody>
          <a:bodyPr vert="horz" wrap="square" lIns="91440" tIns="45720" rIns="91440" bIns="45720" rtlCol="0" anchor="ctr"/>
          <a:lstStyle/>
          <a:p>
            <a:pPr algn="ctr">
              <a:lnSpc>
                <a:spcPct val="110000"/>
              </a:lnSpc>
            </a:pPr>
            <a:endParaRPr kumimoji="1" lang="zh-CN" altLang="en-US"/>
          </a:p>
        </p:txBody>
      </p:sp>
      <p:sp>
        <p:nvSpPr>
          <p:cNvPr id="11" name="标题 1"/>
          <p:cNvSpPr txBox="1"/>
          <p:nvPr>
            <p:custDataLst>
              <p:tags r:id="rId9"/>
            </p:custDataLst>
          </p:nvPr>
        </p:nvSpPr>
        <p:spPr>
          <a:xfrm>
            <a:off x="5409328" y="1690208"/>
            <a:ext cx="1350428" cy="1350428"/>
          </a:xfrm>
          <a:prstGeom prst="ellipse">
            <a:avLst/>
          </a:prstGeom>
          <a:solidFill>
            <a:schemeClr val="accent1">
              <a:lumMod val="20000"/>
              <a:lumOff val="80000"/>
              <a:alpha val="50000"/>
            </a:schemeClr>
          </a:solidFill>
          <a:ln w="12700" cap="flat">
            <a:noFill/>
            <a:miter/>
          </a:ln>
          <a:effectLst/>
        </p:spPr>
        <p:txBody>
          <a:bodyPr vert="horz" wrap="square" lIns="91440" tIns="45720" rIns="91440" bIns="45720" rtlCol="0" anchor="ctr"/>
          <a:lstStyle/>
          <a:p>
            <a:pPr algn="ctr">
              <a:lnSpc>
                <a:spcPct val="100000"/>
              </a:lnSpc>
            </a:pPr>
            <a:endParaRPr kumimoji="1" lang="zh-CN" altLang="en-US"/>
          </a:p>
        </p:txBody>
      </p:sp>
      <p:sp>
        <p:nvSpPr>
          <p:cNvPr id="12" name="标题 1"/>
          <p:cNvSpPr txBox="1"/>
          <p:nvPr>
            <p:custDataLst>
              <p:tags r:id="rId10"/>
            </p:custDataLst>
          </p:nvPr>
        </p:nvSpPr>
        <p:spPr>
          <a:xfrm>
            <a:off x="5925343" y="2221088"/>
            <a:ext cx="318400" cy="288666"/>
          </a:xfrm>
          <a:custGeom>
            <a:avLst/>
            <a:gdLst>
              <a:gd name="connsiteX0" fmla="*/ 351048 w 1543905"/>
              <a:gd name="connsiteY0" fmla="*/ 523317 h 1399728"/>
              <a:gd name="connsiteX1" fmla="*/ 351048 w 1543905"/>
              <a:gd name="connsiteY1" fmla="*/ 523317 h 1399728"/>
              <a:gd name="connsiteX2" fmla="*/ 351420 w 1543905"/>
              <a:gd name="connsiteY2" fmla="*/ 523503 h 1399728"/>
              <a:gd name="connsiteX3" fmla="*/ 351420 w 1543905"/>
              <a:gd name="connsiteY3" fmla="*/ 1020031 h 1399728"/>
              <a:gd name="connsiteX4" fmla="*/ 351048 w 1543905"/>
              <a:gd name="connsiteY4" fmla="*/ 1020403 h 1399728"/>
              <a:gd name="connsiteX5" fmla="*/ 163525 w 1543905"/>
              <a:gd name="connsiteY5" fmla="*/ 1020403 h 1399728"/>
              <a:gd name="connsiteX6" fmla="*/ 163153 w 1543905"/>
              <a:gd name="connsiteY6" fmla="*/ 1020031 h 1399728"/>
              <a:gd name="connsiteX7" fmla="*/ 163153 w 1543905"/>
              <a:gd name="connsiteY7" fmla="*/ 523503 h 1399728"/>
              <a:gd name="connsiteX8" fmla="*/ 163153 w 1543905"/>
              <a:gd name="connsiteY8" fmla="*/ 523317 h 1399728"/>
              <a:gd name="connsiteX9" fmla="*/ 163339 w 1543905"/>
              <a:gd name="connsiteY9" fmla="*/ 523131 h 1399728"/>
              <a:gd name="connsiteX10" fmla="*/ 351048 w 1543905"/>
              <a:gd name="connsiteY10" fmla="*/ 523131 h 1399728"/>
              <a:gd name="connsiteX11" fmla="*/ 351048 w 1543905"/>
              <a:gd name="connsiteY11" fmla="*/ 411696 h 1399728"/>
              <a:gd name="connsiteX12" fmla="*/ 163339 w 1543905"/>
              <a:gd name="connsiteY12" fmla="*/ 411696 h 1399728"/>
              <a:gd name="connsiteX13" fmla="*/ 51346 w 1543905"/>
              <a:gd name="connsiteY13" fmla="*/ 523689 h 1399728"/>
              <a:gd name="connsiteX14" fmla="*/ 51346 w 1543905"/>
              <a:gd name="connsiteY14" fmla="*/ 1020217 h 1399728"/>
              <a:gd name="connsiteX15" fmla="*/ 163339 w 1543905"/>
              <a:gd name="connsiteY15" fmla="*/ 1132210 h 1399728"/>
              <a:gd name="connsiteX16" fmla="*/ 351048 w 1543905"/>
              <a:gd name="connsiteY16" fmla="*/ 1132210 h 1399728"/>
              <a:gd name="connsiteX17" fmla="*/ 463042 w 1543905"/>
              <a:gd name="connsiteY17" fmla="*/ 1020217 h 1399728"/>
              <a:gd name="connsiteX18" fmla="*/ 463042 w 1543905"/>
              <a:gd name="connsiteY18" fmla="*/ 523503 h 1399728"/>
              <a:gd name="connsiteX19" fmla="*/ 351048 w 1543905"/>
              <a:gd name="connsiteY19" fmla="*/ 411696 h 1399728"/>
              <a:gd name="connsiteX20" fmla="*/ 865808 w 1543905"/>
              <a:gd name="connsiteY20" fmla="*/ 111621 h 1399728"/>
              <a:gd name="connsiteX21" fmla="*/ 866180 w 1543905"/>
              <a:gd name="connsiteY21" fmla="*/ 111807 h 1399728"/>
              <a:gd name="connsiteX22" fmla="*/ 866180 w 1543905"/>
              <a:gd name="connsiteY22" fmla="*/ 1020031 h 1399728"/>
              <a:gd name="connsiteX23" fmla="*/ 865808 w 1543905"/>
              <a:gd name="connsiteY23" fmla="*/ 1020403 h 1399728"/>
              <a:gd name="connsiteX24" fmla="*/ 678284 w 1543905"/>
              <a:gd name="connsiteY24" fmla="*/ 1020403 h 1399728"/>
              <a:gd name="connsiteX25" fmla="*/ 677912 w 1543905"/>
              <a:gd name="connsiteY25" fmla="*/ 1020031 h 1399728"/>
              <a:gd name="connsiteX26" fmla="*/ 677912 w 1543905"/>
              <a:gd name="connsiteY26" fmla="*/ 111993 h 1399728"/>
              <a:gd name="connsiteX27" fmla="*/ 677912 w 1543905"/>
              <a:gd name="connsiteY27" fmla="*/ 111807 h 1399728"/>
              <a:gd name="connsiteX28" fmla="*/ 678098 w 1543905"/>
              <a:gd name="connsiteY28" fmla="*/ 111621 h 1399728"/>
              <a:gd name="connsiteX29" fmla="*/ 865808 w 1543905"/>
              <a:gd name="connsiteY29" fmla="*/ 111621 h 1399728"/>
              <a:gd name="connsiteX30" fmla="*/ 865808 w 1543905"/>
              <a:gd name="connsiteY30" fmla="*/ 0 h 1399728"/>
              <a:gd name="connsiteX31" fmla="*/ 677912 w 1543905"/>
              <a:gd name="connsiteY31" fmla="*/ 0 h 1399728"/>
              <a:gd name="connsiteX32" fmla="*/ 565919 w 1543905"/>
              <a:gd name="connsiteY32" fmla="*/ 111993 h 1399728"/>
              <a:gd name="connsiteX33" fmla="*/ 565919 w 1543905"/>
              <a:gd name="connsiteY33" fmla="*/ 1020217 h 1399728"/>
              <a:gd name="connsiteX34" fmla="*/ 677912 w 1543905"/>
              <a:gd name="connsiteY34" fmla="*/ 1132210 h 1399728"/>
              <a:gd name="connsiteX35" fmla="*/ 865622 w 1543905"/>
              <a:gd name="connsiteY35" fmla="*/ 1132210 h 1399728"/>
              <a:gd name="connsiteX36" fmla="*/ 977615 w 1543905"/>
              <a:gd name="connsiteY36" fmla="*/ 1020217 h 1399728"/>
              <a:gd name="connsiteX37" fmla="*/ 977615 w 1543905"/>
              <a:gd name="connsiteY37" fmla="*/ 111993 h 1399728"/>
              <a:gd name="connsiteX38" fmla="*/ 865808 w 1543905"/>
              <a:gd name="connsiteY38" fmla="*/ 0 h 1399728"/>
              <a:gd name="connsiteX39" fmla="*/ 1380381 w 1543905"/>
              <a:gd name="connsiteY39" fmla="*/ 729072 h 1399728"/>
              <a:gd name="connsiteX40" fmla="*/ 1380753 w 1543905"/>
              <a:gd name="connsiteY40" fmla="*/ 729258 h 1399728"/>
              <a:gd name="connsiteX41" fmla="*/ 1380753 w 1543905"/>
              <a:gd name="connsiteY41" fmla="*/ 1020031 h 1399728"/>
              <a:gd name="connsiteX42" fmla="*/ 1380381 w 1543905"/>
              <a:gd name="connsiteY42" fmla="*/ 1020403 h 1399728"/>
              <a:gd name="connsiteX43" fmla="*/ 1192858 w 1543905"/>
              <a:gd name="connsiteY43" fmla="*/ 1020403 h 1399728"/>
              <a:gd name="connsiteX44" fmla="*/ 1192485 w 1543905"/>
              <a:gd name="connsiteY44" fmla="*/ 1020031 h 1399728"/>
              <a:gd name="connsiteX45" fmla="*/ 1192485 w 1543905"/>
              <a:gd name="connsiteY45" fmla="*/ 729444 h 1399728"/>
              <a:gd name="connsiteX46" fmla="*/ 1192485 w 1543905"/>
              <a:gd name="connsiteY46" fmla="*/ 729258 h 1399728"/>
              <a:gd name="connsiteX47" fmla="*/ 1192671 w 1543905"/>
              <a:gd name="connsiteY47" fmla="*/ 729072 h 1399728"/>
              <a:gd name="connsiteX48" fmla="*/ 1380381 w 1543905"/>
              <a:gd name="connsiteY48" fmla="*/ 729072 h 1399728"/>
              <a:gd name="connsiteX49" fmla="*/ 1380381 w 1543905"/>
              <a:gd name="connsiteY49" fmla="*/ 617451 h 1399728"/>
              <a:gd name="connsiteX50" fmla="*/ 1192671 w 1543905"/>
              <a:gd name="connsiteY50" fmla="*/ 617451 h 1399728"/>
              <a:gd name="connsiteX51" fmla="*/ 1080678 w 1543905"/>
              <a:gd name="connsiteY51" fmla="*/ 729444 h 1399728"/>
              <a:gd name="connsiteX52" fmla="*/ 1080678 w 1543905"/>
              <a:gd name="connsiteY52" fmla="*/ 1020031 h 1399728"/>
              <a:gd name="connsiteX53" fmla="*/ 1192671 w 1543905"/>
              <a:gd name="connsiteY53" fmla="*/ 1132024 h 1399728"/>
              <a:gd name="connsiteX54" fmla="*/ 1380381 w 1543905"/>
              <a:gd name="connsiteY54" fmla="*/ 1132024 h 1399728"/>
              <a:gd name="connsiteX55" fmla="*/ 1492374 w 1543905"/>
              <a:gd name="connsiteY55" fmla="*/ 1020031 h 1399728"/>
              <a:gd name="connsiteX56" fmla="*/ 1492374 w 1543905"/>
              <a:gd name="connsiteY56" fmla="*/ 729444 h 1399728"/>
              <a:gd name="connsiteX57" fmla="*/ 1380381 w 1543905"/>
              <a:gd name="connsiteY57" fmla="*/ 617451 h 1399728"/>
              <a:gd name="connsiteX58" fmla="*/ 1481956 w 1543905"/>
              <a:gd name="connsiteY58" fmla="*/ 1276201 h 1399728"/>
              <a:gd name="connsiteX59" fmla="*/ 61764 w 1543905"/>
              <a:gd name="connsiteY59" fmla="*/ 1276201 h 1399728"/>
              <a:gd name="connsiteX60" fmla="*/ 0 w 1543905"/>
              <a:gd name="connsiteY60" fmla="*/ 1337965 h 1399728"/>
              <a:gd name="connsiteX61" fmla="*/ 61764 w 1543905"/>
              <a:gd name="connsiteY61" fmla="*/ 1399729 h 1399728"/>
              <a:gd name="connsiteX62" fmla="*/ 1482142 w 1543905"/>
              <a:gd name="connsiteY62" fmla="*/ 1399729 h 1399728"/>
              <a:gd name="connsiteX63" fmla="*/ 1543906 w 1543905"/>
              <a:gd name="connsiteY63" fmla="*/ 1337965 h 1399728"/>
              <a:gd name="connsiteX64" fmla="*/ 1481956 w 1543905"/>
              <a:gd name="connsiteY64" fmla="*/ 1276201 h 1399728"/>
            </a:gdLst>
            <a:ahLst/>
            <a:cxnLst/>
            <a:rect l="l" t="t" r="r" b="b"/>
            <a:pathLst>
              <a:path w="1543905" h="1399728">
                <a:moveTo>
                  <a:pt x="351048" y="523317"/>
                </a:moveTo>
                <a:cubicBezTo>
                  <a:pt x="351234" y="523317"/>
                  <a:pt x="351234" y="523317"/>
                  <a:pt x="351048" y="523317"/>
                </a:cubicBezTo>
                <a:cubicBezTo>
                  <a:pt x="351234" y="523317"/>
                  <a:pt x="351420" y="523503"/>
                  <a:pt x="351420" y="523503"/>
                </a:cubicBezTo>
                <a:lnTo>
                  <a:pt x="351420" y="1020031"/>
                </a:lnTo>
                <a:lnTo>
                  <a:pt x="351048" y="1020403"/>
                </a:lnTo>
                <a:lnTo>
                  <a:pt x="163525" y="1020403"/>
                </a:lnTo>
                <a:lnTo>
                  <a:pt x="163153" y="1020031"/>
                </a:lnTo>
                <a:lnTo>
                  <a:pt x="163153" y="523503"/>
                </a:lnTo>
                <a:lnTo>
                  <a:pt x="163153" y="523317"/>
                </a:lnTo>
                <a:lnTo>
                  <a:pt x="163339" y="523131"/>
                </a:lnTo>
                <a:lnTo>
                  <a:pt x="351048" y="523131"/>
                </a:lnTo>
                <a:moveTo>
                  <a:pt x="351048" y="411696"/>
                </a:moveTo>
                <a:lnTo>
                  <a:pt x="163339" y="411696"/>
                </a:lnTo>
                <a:cubicBezTo>
                  <a:pt x="101575" y="411696"/>
                  <a:pt x="51346" y="461739"/>
                  <a:pt x="51346" y="523689"/>
                </a:cubicBezTo>
                <a:lnTo>
                  <a:pt x="51346" y="1020217"/>
                </a:lnTo>
                <a:cubicBezTo>
                  <a:pt x="51346" y="1081795"/>
                  <a:pt x="101761" y="1132210"/>
                  <a:pt x="163339" y="1132210"/>
                </a:cubicBezTo>
                <a:lnTo>
                  <a:pt x="351048" y="1132210"/>
                </a:lnTo>
                <a:cubicBezTo>
                  <a:pt x="412626" y="1132210"/>
                  <a:pt x="463042" y="1081795"/>
                  <a:pt x="463042" y="1020217"/>
                </a:cubicBezTo>
                <a:lnTo>
                  <a:pt x="463042" y="523503"/>
                </a:lnTo>
                <a:cubicBezTo>
                  <a:pt x="463042" y="461739"/>
                  <a:pt x="412998" y="411696"/>
                  <a:pt x="351048" y="411696"/>
                </a:cubicBezTo>
                <a:close/>
                <a:moveTo>
                  <a:pt x="865808" y="111621"/>
                </a:moveTo>
                <a:cubicBezTo>
                  <a:pt x="865994" y="111621"/>
                  <a:pt x="866180" y="111807"/>
                  <a:pt x="866180" y="111807"/>
                </a:cubicBezTo>
                <a:lnTo>
                  <a:pt x="866180" y="1020031"/>
                </a:lnTo>
                <a:lnTo>
                  <a:pt x="865808" y="1020403"/>
                </a:lnTo>
                <a:lnTo>
                  <a:pt x="678284" y="1020403"/>
                </a:lnTo>
                <a:lnTo>
                  <a:pt x="677912" y="1020031"/>
                </a:lnTo>
                <a:lnTo>
                  <a:pt x="677912" y="111993"/>
                </a:lnTo>
                <a:lnTo>
                  <a:pt x="677912" y="111807"/>
                </a:lnTo>
                <a:lnTo>
                  <a:pt x="678098" y="111621"/>
                </a:lnTo>
                <a:lnTo>
                  <a:pt x="865808" y="111621"/>
                </a:lnTo>
                <a:moveTo>
                  <a:pt x="865808" y="0"/>
                </a:moveTo>
                <a:lnTo>
                  <a:pt x="677912" y="0"/>
                </a:lnTo>
                <a:cubicBezTo>
                  <a:pt x="616148" y="0"/>
                  <a:pt x="565919" y="50043"/>
                  <a:pt x="565919" y="111993"/>
                </a:cubicBezTo>
                <a:lnTo>
                  <a:pt x="565919" y="1020217"/>
                </a:lnTo>
                <a:cubicBezTo>
                  <a:pt x="565919" y="1081795"/>
                  <a:pt x="616335" y="1132210"/>
                  <a:pt x="677912" y="1132210"/>
                </a:cubicBezTo>
                <a:lnTo>
                  <a:pt x="865622" y="1132210"/>
                </a:lnTo>
                <a:cubicBezTo>
                  <a:pt x="927199" y="1132210"/>
                  <a:pt x="977615" y="1081795"/>
                  <a:pt x="977615" y="1020217"/>
                </a:cubicBezTo>
                <a:lnTo>
                  <a:pt x="977615" y="111993"/>
                </a:lnTo>
                <a:cubicBezTo>
                  <a:pt x="977615" y="50043"/>
                  <a:pt x="927571" y="0"/>
                  <a:pt x="865808" y="0"/>
                </a:cubicBezTo>
                <a:close/>
                <a:moveTo>
                  <a:pt x="1380381" y="729072"/>
                </a:moveTo>
                <a:cubicBezTo>
                  <a:pt x="1380567" y="729072"/>
                  <a:pt x="1380753" y="729258"/>
                  <a:pt x="1380753" y="729258"/>
                </a:cubicBezTo>
                <a:lnTo>
                  <a:pt x="1380753" y="1020031"/>
                </a:lnTo>
                <a:lnTo>
                  <a:pt x="1380381" y="1020403"/>
                </a:lnTo>
                <a:lnTo>
                  <a:pt x="1192858" y="1020403"/>
                </a:lnTo>
                <a:lnTo>
                  <a:pt x="1192485" y="1020031"/>
                </a:lnTo>
                <a:lnTo>
                  <a:pt x="1192485" y="729444"/>
                </a:lnTo>
                <a:lnTo>
                  <a:pt x="1192485" y="729258"/>
                </a:lnTo>
                <a:lnTo>
                  <a:pt x="1192671" y="729072"/>
                </a:lnTo>
                <a:lnTo>
                  <a:pt x="1380381" y="729072"/>
                </a:lnTo>
                <a:moveTo>
                  <a:pt x="1380381" y="617451"/>
                </a:moveTo>
                <a:lnTo>
                  <a:pt x="1192671" y="617451"/>
                </a:lnTo>
                <a:cubicBezTo>
                  <a:pt x="1130908" y="617451"/>
                  <a:pt x="1080678" y="667494"/>
                  <a:pt x="1080678" y="729444"/>
                </a:cubicBezTo>
                <a:lnTo>
                  <a:pt x="1080678" y="1020031"/>
                </a:lnTo>
                <a:cubicBezTo>
                  <a:pt x="1080678" y="1081608"/>
                  <a:pt x="1131094" y="1132024"/>
                  <a:pt x="1192671" y="1132024"/>
                </a:cubicBezTo>
                <a:lnTo>
                  <a:pt x="1380381" y="1132024"/>
                </a:lnTo>
                <a:cubicBezTo>
                  <a:pt x="1441959" y="1132024"/>
                  <a:pt x="1492374" y="1081608"/>
                  <a:pt x="1492374" y="1020031"/>
                </a:cubicBezTo>
                <a:lnTo>
                  <a:pt x="1492374" y="729444"/>
                </a:lnTo>
                <a:cubicBezTo>
                  <a:pt x="1492374" y="667680"/>
                  <a:pt x="1442145" y="617451"/>
                  <a:pt x="1380381" y="617451"/>
                </a:cubicBezTo>
                <a:close/>
                <a:moveTo>
                  <a:pt x="1481956" y="1276201"/>
                </a:moveTo>
                <a:lnTo>
                  <a:pt x="61764" y="1276201"/>
                </a:lnTo>
                <a:cubicBezTo>
                  <a:pt x="27719" y="1276201"/>
                  <a:pt x="0" y="1303920"/>
                  <a:pt x="0" y="1337965"/>
                </a:cubicBezTo>
                <a:cubicBezTo>
                  <a:pt x="0" y="1372009"/>
                  <a:pt x="27719" y="1399729"/>
                  <a:pt x="61764" y="1399729"/>
                </a:cubicBezTo>
                <a:lnTo>
                  <a:pt x="1482142" y="1399729"/>
                </a:lnTo>
                <a:cubicBezTo>
                  <a:pt x="1516187" y="1399729"/>
                  <a:pt x="1543906" y="1372009"/>
                  <a:pt x="1543906" y="1337965"/>
                </a:cubicBezTo>
                <a:cubicBezTo>
                  <a:pt x="1543720" y="1303734"/>
                  <a:pt x="1516187" y="1276201"/>
                  <a:pt x="1481956" y="1276201"/>
                </a:cubicBezTo>
                <a:close/>
              </a:path>
            </a:pathLst>
          </a:custGeom>
          <a:solidFill>
            <a:schemeClr val="bg1"/>
          </a:solidFill>
          <a:ln cap="sq">
            <a:noFill/>
          </a:ln>
        </p:spPr>
        <p:txBody>
          <a:bodyPr vert="horz" wrap="square" lIns="91440" tIns="45720" rIns="91440" bIns="45720" rtlCol="0" anchor="t"/>
          <a:lstStyle/>
          <a:p>
            <a:pPr algn="l">
              <a:lnSpc>
                <a:spcPct val="110000"/>
              </a:lnSpc>
            </a:pPr>
            <a:endParaRPr kumimoji="1" lang="zh-CN" altLang="en-US"/>
          </a:p>
        </p:txBody>
      </p:sp>
      <p:sp>
        <p:nvSpPr>
          <p:cNvPr id="13" name="标题 1"/>
          <p:cNvSpPr txBox="1"/>
          <p:nvPr>
            <p:custDataLst>
              <p:tags r:id="rId11"/>
            </p:custDataLst>
          </p:nvPr>
        </p:nvSpPr>
        <p:spPr>
          <a:xfrm>
            <a:off x="5508305" y="1789185"/>
            <a:ext cx="1152474" cy="1152474"/>
          </a:xfrm>
          <a:prstGeom prst="ellipse">
            <a:avLst/>
          </a:prstGeom>
          <a:gradFill>
            <a:gsLst>
              <a:gs pos="0">
                <a:schemeClr val="accent1"/>
              </a:gs>
              <a:gs pos="100000">
                <a:schemeClr val="accent1">
                  <a:lumMod val="60000"/>
                  <a:lumOff val="40000"/>
                </a:schemeClr>
              </a:gs>
            </a:gsLst>
            <a:lin ang="0" scaled="0"/>
          </a:gradFill>
          <a:ln w="12700" cap="flat">
            <a:noFill/>
            <a:miter/>
          </a:ln>
          <a:effectLst/>
        </p:spPr>
        <p:txBody>
          <a:bodyPr vert="horz" wrap="square" lIns="91440" tIns="45720" rIns="91440" bIns="45720" rtlCol="0" anchor="ctr"/>
          <a:lstStyle/>
          <a:p>
            <a:pPr algn="ctr">
              <a:lnSpc>
                <a:spcPct val="110000"/>
              </a:lnSpc>
            </a:pPr>
            <a:endParaRPr kumimoji="1" lang="zh-CN" altLang="en-US"/>
          </a:p>
        </p:txBody>
      </p:sp>
      <p:sp>
        <p:nvSpPr>
          <p:cNvPr id="14" name="标题 1"/>
          <p:cNvSpPr txBox="1"/>
          <p:nvPr>
            <p:custDataLst>
              <p:tags r:id="rId12"/>
            </p:custDataLst>
          </p:nvPr>
        </p:nvSpPr>
        <p:spPr>
          <a:xfrm>
            <a:off x="4719447" y="3114213"/>
            <a:ext cx="2730191" cy="709649"/>
          </a:xfrm>
          <a:prstGeom prst="rect">
            <a:avLst/>
          </a:prstGeom>
          <a:noFill/>
          <a:ln cap="sq">
            <a:noFill/>
          </a:ln>
        </p:spPr>
        <p:txBody>
          <a:bodyPr vert="horz" wrap="square" lIns="91440" tIns="45720" rIns="91440" bIns="45720" rtlCol="0" anchor="ctr"/>
          <a:lstStyle/>
          <a:p>
            <a:pPr algn="ctr">
              <a:lnSpc>
                <a:spcPct val="130000"/>
              </a:lnSpc>
            </a:pPr>
            <a:r>
              <a:rPr kumimoji="1" lang="en-US" altLang="zh-CN" sz="1600">
                <a:ln w="12700">
                  <a:noFill/>
                </a:ln>
                <a:gradFill>
                  <a:gsLst>
                    <a:gs pos="23000">
                      <a:srgbClr val="265CEF">
                        <a:alpha val="100000"/>
                      </a:srgbClr>
                    </a:gs>
                    <a:gs pos="100000">
                      <a:srgbClr val="7D9DF5">
                        <a:alpha val="100000"/>
                      </a:srgbClr>
                    </a:gs>
                  </a:gsLst>
                  <a:path path="circle">
                    <a:fillToRect r="100000" b="100000"/>
                  </a:path>
                  <a:tileRect l="-100000" t="-100000"/>
                </a:gradFill>
                <a:latin typeface="Source Han Sans CN Bold" panose="020B0800000000000000" charset="-122"/>
                <a:ea typeface="Source Han Sans CN Bold" panose="020B0800000000000000" charset="-122"/>
                <a:cs typeface="Source Han Sans CN Bold" panose="020B0800000000000000" charset="-122"/>
              </a:rPr>
              <a:t>合同的内容</a:t>
            </a:r>
            <a:endParaRPr kumimoji="1" lang="zh-CN" altLang="en-US"/>
          </a:p>
        </p:txBody>
      </p:sp>
      <p:sp>
        <p:nvSpPr>
          <p:cNvPr id="15" name="标题 1"/>
          <p:cNvSpPr txBox="1"/>
          <p:nvPr>
            <p:custDataLst>
              <p:tags r:id="rId13"/>
            </p:custDataLst>
          </p:nvPr>
        </p:nvSpPr>
        <p:spPr>
          <a:xfrm>
            <a:off x="4719446" y="3922153"/>
            <a:ext cx="2730193" cy="1710066"/>
          </a:xfrm>
          <a:prstGeom prst="rect">
            <a:avLst/>
          </a:prstGeom>
          <a:noFill/>
          <a:ln cap="sq">
            <a:noFill/>
          </a:ln>
        </p:spPr>
        <p:txBody>
          <a:bodyPr vert="horz" wrap="square" lIns="0" tIns="0" rIns="0" bIns="0" rtlCol="0" anchor="t"/>
          <a:lstStyle/>
          <a:p>
            <a:pPr algn="l">
              <a:lnSpc>
                <a:spcPct val="150000"/>
              </a:lnSpc>
            </a:pPr>
            <a:r>
              <a:rPr kumimoji="1" lang="en-US" altLang="zh-CN" sz="1400">
                <a:ln w="12700">
                  <a:noFill/>
                </a:ln>
                <a:solidFill>
                  <a:srgbClr val="262626">
                    <a:alpha val="100000"/>
                  </a:srgbClr>
                </a:solidFill>
                <a:latin typeface="Source Han Sans" panose="020B0400000000000000" charset="-122"/>
                <a:ea typeface="Source Han Sans" panose="020B0400000000000000" charset="-122"/>
                <a:cs typeface="Source Han Sans" panose="020B0400000000000000" charset="-122"/>
              </a:rPr>
              <a:t>合同的内容包括货物的名称、质量、数量、价格、交货期、付款方式、违约责任等内容，合同内容应明确、具体。</a:t>
            </a:r>
            <a:endParaRPr kumimoji="1" lang="zh-CN" altLang="en-US"/>
          </a:p>
        </p:txBody>
      </p:sp>
      <p:sp>
        <p:nvSpPr>
          <p:cNvPr id="16" name="标题 1"/>
          <p:cNvSpPr txBox="1"/>
          <p:nvPr>
            <p:custDataLst>
              <p:tags r:id="rId14"/>
            </p:custDataLst>
          </p:nvPr>
        </p:nvSpPr>
        <p:spPr>
          <a:xfrm>
            <a:off x="5818910" y="2124595"/>
            <a:ext cx="531266" cy="481652"/>
          </a:xfrm>
          <a:custGeom>
            <a:avLst/>
            <a:gdLst>
              <a:gd name="connsiteX0" fmla="*/ 351048 w 1543905"/>
              <a:gd name="connsiteY0" fmla="*/ 523317 h 1399728"/>
              <a:gd name="connsiteX1" fmla="*/ 351048 w 1543905"/>
              <a:gd name="connsiteY1" fmla="*/ 523317 h 1399728"/>
              <a:gd name="connsiteX2" fmla="*/ 351420 w 1543905"/>
              <a:gd name="connsiteY2" fmla="*/ 523503 h 1399728"/>
              <a:gd name="connsiteX3" fmla="*/ 351420 w 1543905"/>
              <a:gd name="connsiteY3" fmla="*/ 1020031 h 1399728"/>
              <a:gd name="connsiteX4" fmla="*/ 351048 w 1543905"/>
              <a:gd name="connsiteY4" fmla="*/ 1020403 h 1399728"/>
              <a:gd name="connsiteX5" fmla="*/ 163525 w 1543905"/>
              <a:gd name="connsiteY5" fmla="*/ 1020403 h 1399728"/>
              <a:gd name="connsiteX6" fmla="*/ 163153 w 1543905"/>
              <a:gd name="connsiteY6" fmla="*/ 1020031 h 1399728"/>
              <a:gd name="connsiteX7" fmla="*/ 163153 w 1543905"/>
              <a:gd name="connsiteY7" fmla="*/ 523503 h 1399728"/>
              <a:gd name="connsiteX8" fmla="*/ 163153 w 1543905"/>
              <a:gd name="connsiteY8" fmla="*/ 523317 h 1399728"/>
              <a:gd name="connsiteX9" fmla="*/ 163339 w 1543905"/>
              <a:gd name="connsiteY9" fmla="*/ 523131 h 1399728"/>
              <a:gd name="connsiteX10" fmla="*/ 351048 w 1543905"/>
              <a:gd name="connsiteY10" fmla="*/ 523131 h 1399728"/>
              <a:gd name="connsiteX11" fmla="*/ 351048 w 1543905"/>
              <a:gd name="connsiteY11" fmla="*/ 411696 h 1399728"/>
              <a:gd name="connsiteX12" fmla="*/ 163339 w 1543905"/>
              <a:gd name="connsiteY12" fmla="*/ 411696 h 1399728"/>
              <a:gd name="connsiteX13" fmla="*/ 51346 w 1543905"/>
              <a:gd name="connsiteY13" fmla="*/ 523689 h 1399728"/>
              <a:gd name="connsiteX14" fmla="*/ 51346 w 1543905"/>
              <a:gd name="connsiteY14" fmla="*/ 1020217 h 1399728"/>
              <a:gd name="connsiteX15" fmla="*/ 163339 w 1543905"/>
              <a:gd name="connsiteY15" fmla="*/ 1132210 h 1399728"/>
              <a:gd name="connsiteX16" fmla="*/ 351048 w 1543905"/>
              <a:gd name="connsiteY16" fmla="*/ 1132210 h 1399728"/>
              <a:gd name="connsiteX17" fmla="*/ 463042 w 1543905"/>
              <a:gd name="connsiteY17" fmla="*/ 1020217 h 1399728"/>
              <a:gd name="connsiteX18" fmla="*/ 463042 w 1543905"/>
              <a:gd name="connsiteY18" fmla="*/ 523503 h 1399728"/>
              <a:gd name="connsiteX19" fmla="*/ 351048 w 1543905"/>
              <a:gd name="connsiteY19" fmla="*/ 411696 h 1399728"/>
              <a:gd name="connsiteX20" fmla="*/ 865808 w 1543905"/>
              <a:gd name="connsiteY20" fmla="*/ 111621 h 1399728"/>
              <a:gd name="connsiteX21" fmla="*/ 866180 w 1543905"/>
              <a:gd name="connsiteY21" fmla="*/ 111807 h 1399728"/>
              <a:gd name="connsiteX22" fmla="*/ 866180 w 1543905"/>
              <a:gd name="connsiteY22" fmla="*/ 1020031 h 1399728"/>
              <a:gd name="connsiteX23" fmla="*/ 865808 w 1543905"/>
              <a:gd name="connsiteY23" fmla="*/ 1020403 h 1399728"/>
              <a:gd name="connsiteX24" fmla="*/ 678284 w 1543905"/>
              <a:gd name="connsiteY24" fmla="*/ 1020403 h 1399728"/>
              <a:gd name="connsiteX25" fmla="*/ 677912 w 1543905"/>
              <a:gd name="connsiteY25" fmla="*/ 1020031 h 1399728"/>
              <a:gd name="connsiteX26" fmla="*/ 677912 w 1543905"/>
              <a:gd name="connsiteY26" fmla="*/ 111993 h 1399728"/>
              <a:gd name="connsiteX27" fmla="*/ 677912 w 1543905"/>
              <a:gd name="connsiteY27" fmla="*/ 111807 h 1399728"/>
              <a:gd name="connsiteX28" fmla="*/ 678098 w 1543905"/>
              <a:gd name="connsiteY28" fmla="*/ 111621 h 1399728"/>
              <a:gd name="connsiteX29" fmla="*/ 865808 w 1543905"/>
              <a:gd name="connsiteY29" fmla="*/ 111621 h 1399728"/>
              <a:gd name="connsiteX30" fmla="*/ 865808 w 1543905"/>
              <a:gd name="connsiteY30" fmla="*/ 0 h 1399728"/>
              <a:gd name="connsiteX31" fmla="*/ 677912 w 1543905"/>
              <a:gd name="connsiteY31" fmla="*/ 0 h 1399728"/>
              <a:gd name="connsiteX32" fmla="*/ 565919 w 1543905"/>
              <a:gd name="connsiteY32" fmla="*/ 111993 h 1399728"/>
              <a:gd name="connsiteX33" fmla="*/ 565919 w 1543905"/>
              <a:gd name="connsiteY33" fmla="*/ 1020217 h 1399728"/>
              <a:gd name="connsiteX34" fmla="*/ 677912 w 1543905"/>
              <a:gd name="connsiteY34" fmla="*/ 1132210 h 1399728"/>
              <a:gd name="connsiteX35" fmla="*/ 865622 w 1543905"/>
              <a:gd name="connsiteY35" fmla="*/ 1132210 h 1399728"/>
              <a:gd name="connsiteX36" fmla="*/ 977615 w 1543905"/>
              <a:gd name="connsiteY36" fmla="*/ 1020217 h 1399728"/>
              <a:gd name="connsiteX37" fmla="*/ 977615 w 1543905"/>
              <a:gd name="connsiteY37" fmla="*/ 111993 h 1399728"/>
              <a:gd name="connsiteX38" fmla="*/ 865808 w 1543905"/>
              <a:gd name="connsiteY38" fmla="*/ 0 h 1399728"/>
              <a:gd name="connsiteX39" fmla="*/ 1380381 w 1543905"/>
              <a:gd name="connsiteY39" fmla="*/ 729072 h 1399728"/>
              <a:gd name="connsiteX40" fmla="*/ 1380753 w 1543905"/>
              <a:gd name="connsiteY40" fmla="*/ 729258 h 1399728"/>
              <a:gd name="connsiteX41" fmla="*/ 1380753 w 1543905"/>
              <a:gd name="connsiteY41" fmla="*/ 1020031 h 1399728"/>
              <a:gd name="connsiteX42" fmla="*/ 1380381 w 1543905"/>
              <a:gd name="connsiteY42" fmla="*/ 1020403 h 1399728"/>
              <a:gd name="connsiteX43" fmla="*/ 1192858 w 1543905"/>
              <a:gd name="connsiteY43" fmla="*/ 1020403 h 1399728"/>
              <a:gd name="connsiteX44" fmla="*/ 1192485 w 1543905"/>
              <a:gd name="connsiteY44" fmla="*/ 1020031 h 1399728"/>
              <a:gd name="connsiteX45" fmla="*/ 1192485 w 1543905"/>
              <a:gd name="connsiteY45" fmla="*/ 729444 h 1399728"/>
              <a:gd name="connsiteX46" fmla="*/ 1192485 w 1543905"/>
              <a:gd name="connsiteY46" fmla="*/ 729258 h 1399728"/>
              <a:gd name="connsiteX47" fmla="*/ 1192671 w 1543905"/>
              <a:gd name="connsiteY47" fmla="*/ 729072 h 1399728"/>
              <a:gd name="connsiteX48" fmla="*/ 1380381 w 1543905"/>
              <a:gd name="connsiteY48" fmla="*/ 729072 h 1399728"/>
              <a:gd name="connsiteX49" fmla="*/ 1380381 w 1543905"/>
              <a:gd name="connsiteY49" fmla="*/ 617451 h 1399728"/>
              <a:gd name="connsiteX50" fmla="*/ 1192671 w 1543905"/>
              <a:gd name="connsiteY50" fmla="*/ 617451 h 1399728"/>
              <a:gd name="connsiteX51" fmla="*/ 1080678 w 1543905"/>
              <a:gd name="connsiteY51" fmla="*/ 729444 h 1399728"/>
              <a:gd name="connsiteX52" fmla="*/ 1080678 w 1543905"/>
              <a:gd name="connsiteY52" fmla="*/ 1020031 h 1399728"/>
              <a:gd name="connsiteX53" fmla="*/ 1192671 w 1543905"/>
              <a:gd name="connsiteY53" fmla="*/ 1132024 h 1399728"/>
              <a:gd name="connsiteX54" fmla="*/ 1380381 w 1543905"/>
              <a:gd name="connsiteY54" fmla="*/ 1132024 h 1399728"/>
              <a:gd name="connsiteX55" fmla="*/ 1492374 w 1543905"/>
              <a:gd name="connsiteY55" fmla="*/ 1020031 h 1399728"/>
              <a:gd name="connsiteX56" fmla="*/ 1492374 w 1543905"/>
              <a:gd name="connsiteY56" fmla="*/ 729444 h 1399728"/>
              <a:gd name="connsiteX57" fmla="*/ 1380381 w 1543905"/>
              <a:gd name="connsiteY57" fmla="*/ 617451 h 1399728"/>
              <a:gd name="connsiteX58" fmla="*/ 1481956 w 1543905"/>
              <a:gd name="connsiteY58" fmla="*/ 1276201 h 1399728"/>
              <a:gd name="connsiteX59" fmla="*/ 61764 w 1543905"/>
              <a:gd name="connsiteY59" fmla="*/ 1276201 h 1399728"/>
              <a:gd name="connsiteX60" fmla="*/ 0 w 1543905"/>
              <a:gd name="connsiteY60" fmla="*/ 1337965 h 1399728"/>
              <a:gd name="connsiteX61" fmla="*/ 61764 w 1543905"/>
              <a:gd name="connsiteY61" fmla="*/ 1399729 h 1399728"/>
              <a:gd name="connsiteX62" fmla="*/ 1482142 w 1543905"/>
              <a:gd name="connsiteY62" fmla="*/ 1399729 h 1399728"/>
              <a:gd name="connsiteX63" fmla="*/ 1543906 w 1543905"/>
              <a:gd name="connsiteY63" fmla="*/ 1337965 h 1399728"/>
              <a:gd name="connsiteX64" fmla="*/ 1481956 w 1543905"/>
              <a:gd name="connsiteY64" fmla="*/ 1276201 h 1399728"/>
            </a:gdLst>
            <a:ahLst/>
            <a:cxnLst/>
            <a:rect l="l" t="t" r="r" b="b"/>
            <a:pathLst>
              <a:path w="1543905" h="1399728">
                <a:moveTo>
                  <a:pt x="351048" y="523317"/>
                </a:moveTo>
                <a:cubicBezTo>
                  <a:pt x="351234" y="523317"/>
                  <a:pt x="351234" y="523317"/>
                  <a:pt x="351048" y="523317"/>
                </a:cubicBezTo>
                <a:cubicBezTo>
                  <a:pt x="351234" y="523317"/>
                  <a:pt x="351420" y="523503"/>
                  <a:pt x="351420" y="523503"/>
                </a:cubicBezTo>
                <a:lnTo>
                  <a:pt x="351420" y="1020031"/>
                </a:lnTo>
                <a:lnTo>
                  <a:pt x="351048" y="1020403"/>
                </a:lnTo>
                <a:lnTo>
                  <a:pt x="163525" y="1020403"/>
                </a:lnTo>
                <a:lnTo>
                  <a:pt x="163153" y="1020031"/>
                </a:lnTo>
                <a:lnTo>
                  <a:pt x="163153" y="523503"/>
                </a:lnTo>
                <a:lnTo>
                  <a:pt x="163153" y="523317"/>
                </a:lnTo>
                <a:lnTo>
                  <a:pt x="163339" y="523131"/>
                </a:lnTo>
                <a:lnTo>
                  <a:pt x="351048" y="523131"/>
                </a:lnTo>
                <a:moveTo>
                  <a:pt x="351048" y="411696"/>
                </a:moveTo>
                <a:lnTo>
                  <a:pt x="163339" y="411696"/>
                </a:lnTo>
                <a:cubicBezTo>
                  <a:pt x="101575" y="411696"/>
                  <a:pt x="51346" y="461739"/>
                  <a:pt x="51346" y="523689"/>
                </a:cubicBezTo>
                <a:lnTo>
                  <a:pt x="51346" y="1020217"/>
                </a:lnTo>
                <a:cubicBezTo>
                  <a:pt x="51346" y="1081795"/>
                  <a:pt x="101761" y="1132210"/>
                  <a:pt x="163339" y="1132210"/>
                </a:cubicBezTo>
                <a:lnTo>
                  <a:pt x="351048" y="1132210"/>
                </a:lnTo>
                <a:cubicBezTo>
                  <a:pt x="412626" y="1132210"/>
                  <a:pt x="463042" y="1081795"/>
                  <a:pt x="463042" y="1020217"/>
                </a:cubicBezTo>
                <a:lnTo>
                  <a:pt x="463042" y="523503"/>
                </a:lnTo>
                <a:cubicBezTo>
                  <a:pt x="463042" y="461739"/>
                  <a:pt x="412998" y="411696"/>
                  <a:pt x="351048" y="411696"/>
                </a:cubicBezTo>
                <a:close/>
                <a:moveTo>
                  <a:pt x="865808" y="111621"/>
                </a:moveTo>
                <a:cubicBezTo>
                  <a:pt x="865994" y="111621"/>
                  <a:pt x="866180" y="111807"/>
                  <a:pt x="866180" y="111807"/>
                </a:cubicBezTo>
                <a:lnTo>
                  <a:pt x="866180" y="1020031"/>
                </a:lnTo>
                <a:lnTo>
                  <a:pt x="865808" y="1020403"/>
                </a:lnTo>
                <a:lnTo>
                  <a:pt x="678284" y="1020403"/>
                </a:lnTo>
                <a:lnTo>
                  <a:pt x="677912" y="1020031"/>
                </a:lnTo>
                <a:lnTo>
                  <a:pt x="677912" y="111993"/>
                </a:lnTo>
                <a:lnTo>
                  <a:pt x="677912" y="111807"/>
                </a:lnTo>
                <a:lnTo>
                  <a:pt x="678098" y="111621"/>
                </a:lnTo>
                <a:lnTo>
                  <a:pt x="865808" y="111621"/>
                </a:lnTo>
                <a:moveTo>
                  <a:pt x="865808" y="0"/>
                </a:moveTo>
                <a:lnTo>
                  <a:pt x="677912" y="0"/>
                </a:lnTo>
                <a:cubicBezTo>
                  <a:pt x="616148" y="0"/>
                  <a:pt x="565919" y="50043"/>
                  <a:pt x="565919" y="111993"/>
                </a:cubicBezTo>
                <a:lnTo>
                  <a:pt x="565919" y="1020217"/>
                </a:lnTo>
                <a:cubicBezTo>
                  <a:pt x="565919" y="1081795"/>
                  <a:pt x="616335" y="1132210"/>
                  <a:pt x="677912" y="1132210"/>
                </a:cubicBezTo>
                <a:lnTo>
                  <a:pt x="865622" y="1132210"/>
                </a:lnTo>
                <a:cubicBezTo>
                  <a:pt x="927199" y="1132210"/>
                  <a:pt x="977615" y="1081795"/>
                  <a:pt x="977615" y="1020217"/>
                </a:cubicBezTo>
                <a:lnTo>
                  <a:pt x="977615" y="111993"/>
                </a:lnTo>
                <a:cubicBezTo>
                  <a:pt x="977615" y="50043"/>
                  <a:pt x="927571" y="0"/>
                  <a:pt x="865808" y="0"/>
                </a:cubicBezTo>
                <a:close/>
                <a:moveTo>
                  <a:pt x="1380381" y="729072"/>
                </a:moveTo>
                <a:cubicBezTo>
                  <a:pt x="1380567" y="729072"/>
                  <a:pt x="1380753" y="729258"/>
                  <a:pt x="1380753" y="729258"/>
                </a:cubicBezTo>
                <a:lnTo>
                  <a:pt x="1380753" y="1020031"/>
                </a:lnTo>
                <a:lnTo>
                  <a:pt x="1380381" y="1020403"/>
                </a:lnTo>
                <a:lnTo>
                  <a:pt x="1192858" y="1020403"/>
                </a:lnTo>
                <a:lnTo>
                  <a:pt x="1192485" y="1020031"/>
                </a:lnTo>
                <a:lnTo>
                  <a:pt x="1192485" y="729444"/>
                </a:lnTo>
                <a:lnTo>
                  <a:pt x="1192485" y="729258"/>
                </a:lnTo>
                <a:lnTo>
                  <a:pt x="1192671" y="729072"/>
                </a:lnTo>
                <a:lnTo>
                  <a:pt x="1380381" y="729072"/>
                </a:lnTo>
                <a:moveTo>
                  <a:pt x="1380381" y="617451"/>
                </a:moveTo>
                <a:lnTo>
                  <a:pt x="1192671" y="617451"/>
                </a:lnTo>
                <a:cubicBezTo>
                  <a:pt x="1130908" y="617451"/>
                  <a:pt x="1080678" y="667494"/>
                  <a:pt x="1080678" y="729444"/>
                </a:cubicBezTo>
                <a:lnTo>
                  <a:pt x="1080678" y="1020031"/>
                </a:lnTo>
                <a:cubicBezTo>
                  <a:pt x="1080678" y="1081608"/>
                  <a:pt x="1131094" y="1132024"/>
                  <a:pt x="1192671" y="1132024"/>
                </a:cubicBezTo>
                <a:lnTo>
                  <a:pt x="1380381" y="1132024"/>
                </a:lnTo>
                <a:cubicBezTo>
                  <a:pt x="1441959" y="1132024"/>
                  <a:pt x="1492374" y="1081608"/>
                  <a:pt x="1492374" y="1020031"/>
                </a:cubicBezTo>
                <a:lnTo>
                  <a:pt x="1492374" y="729444"/>
                </a:lnTo>
                <a:cubicBezTo>
                  <a:pt x="1492374" y="667680"/>
                  <a:pt x="1442145" y="617451"/>
                  <a:pt x="1380381" y="617451"/>
                </a:cubicBezTo>
                <a:close/>
                <a:moveTo>
                  <a:pt x="1481956" y="1276201"/>
                </a:moveTo>
                <a:lnTo>
                  <a:pt x="61764" y="1276201"/>
                </a:lnTo>
                <a:cubicBezTo>
                  <a:pt x="27719" y="1276201"/>
                  <a:pt x="0" y="1303920"/>
                  <a:pt x="0" y="1337965"/>
                </a:cubicBezTo>
                <a:cubicBezTo>
                  <a:pt x="0" y="1372009"/>
                  <a:pt x="27719" y="1399729"/>
                  <a:pt x="61764" y="1399729"/>
                </a:cubicBezTo>
                <a:lnTo>
                  <a:pt x="1482142" y="1399729"/>
                </a:lnTo>
                <a:cubicBezTo>
                  <a:pt x="1516187" y="1399729"/>
                  <a:pt x="1543906" y="1372009"/>
                  <a:pt x="1543906" y="1337965"/>
                </a:cubicBezTo>
                <a:cubicBezTo>
                  <a:pt x="1543720" y="1303734"/>
                  <a:pt x="1516187" y="1276201"/>
                  <a:pt x="1481956" y="1276201"/>
                </a:cubicBezTo>
                <a:close/>
              </a:path>
            </a:pathLst>
          </a:custGeom>
          <a:solidFill>
            <a:schemeClr val="bg1"/>
          </a:solidFill>
          <a:ln cap="sq">
            <a:noFill/>
          </a:ln>
        </p:spPr>
        <p:txBody>
          <a:bodyPr vert="horz" wrap="square" lIns="91440" tIns="45720" rIns="91440" bIns="45720" rtlCol="0" anchor="t"/>
          <a:lstStyle/>
          <a:p>
            <a:pPr algn="l">
              <a:lnSpc>
                <a:spcPct val="110000"/>
              </a:lnSpc>
            </a:pPr>
            <a:endParaRPr kumimoji="1" lang="zh-CN" altLang="en-US"/>
          </a:p>
        </p:txBody>
      </p:sp>
      <p:sp>
        <p:nvSpPr>
          <p:cNvPr id="17" name="标题 1"/>
          <p:cNvSpPr txBox="1"/>
          <p:nvPr>
            <p:custDataLst>
              <p:tags r:id="rId15"/>
            </p:custDataLst>
          </p:nvPr>
        </p:nvSpPr>
        <p:spPr>
          <a:xfrm>
            <a:off x="965200" y="1359561"/>
            <a:ext cx="3069389" cy="4517106"/>
          </a:xfrm>
          <a:prstGeom prst="roundRect">
            <a:avLst>
              <a:gd name="adj" fmla="val 6083"/>
            </a:avLst>
          </a:prstGeom>
          <a:solidFill>
            <a:schemeClr val="bg1"/>
          </a:solidFill>
          <a:ln w="12700" cap="sq">
            <a:solidFill>
              <a:schemeClr val="accent1">
                <a:lumMod val="60000"/>
                <a:lumOff val="40000"/>
                <a:alpha val="100000"/>
              </a:schemeClr>
            </a:solidFill>
            <a:miter/>
          </a:ln>
        </p:spPr>
        <p:txBody>
          <a:bodyPr vert="horz" wrap="square" lIns="91440" tIns="45720" rIns="91440" bIns="45720" rtlCol="0" anchor="ctr"/>
          <a:lstStyle/>
          <a:p>
            <a:pPr algn="ctr">
              <a:lnSpc>
                <a:spcPct val="110000"/>
              </a:lnSpc>
            </a:pPr>
            <a:endParaRPr kumimoji="1" lang="zh-CN" altLang="en-US"/>
          </a:p>
        </p:txBody>
      </p:sp>
      <p:sp>
        <p:nvSpPr>
          <p:cNvPr id="18" name="标题 1"/>
          <p:cNvSpPr txBox="1"/>
          <p:nvPr>
            <p:custDataLst>
              <p:tags r:id="rId16"/>
            </p:custDataLst>
          </p:nvPr>
        </p:nvSpPr>
        <p:spPr>
          <a:xfrm>
            <a:off x="1824680" y="1690208"/>
            <a:ext cx="1350428" cy="1350428"/>
          </a:xfrm>
          <a:prstGeom prst="ellipse">
            <a:avLst/>
          </a:prstGeom>
          <a:solidFill>
            <a:schemeClr val="accent1">
              <a:lumMod val="20000"/>
              <a:lumOff val="80000"/>
              <a:alpha val="50000"/>
            </a:schemeClr>
          </a:solidFill>
          <a:ln w="12700" cap="flat">
            <a:noFill/>
            <a:miter/>
          </a:ln>
          <a:effectLst/>
        </p:spPr>
        <p:txBody>
          <a:bodyPr vert="horz" wrap="square" lIns="91440" tIns="45720" rIns="91440" bIns="45720" rtlCol="0" anchor="ctr"/>
          <a:lstStyle/>
          <a:p>
            <a:pPr algn="ctr">
              <a:lnSpc>
                <a:spcPct val="100000"/>
              </a:lnSpc>
            </a:pPr>
            <a:endParaRPr kumimoji="1" lang="zh-CN" altLang="en-US"/>
          </a:p>
        </p:txBody>
      </p:sp>
      <p:sp>
        <p:nvSpPr>
          <p:cNvPr id="19" name="标题 1"/>
          <p:cNvSpPr txBox="1"/>
          <p:nvPr>
            <p:custDataLst>
              <p:tags r:id="rId17"/>
            </p:custDataLst>
          </p:nvPr>
        </p:nvSpPr>
        <p:spPr>
          <a:xfrm>
            <a:off x="1923657" y="1789184"/>
            <a:ext cx="1152474" cy="1152474"/>
          </a:xfrm>
          <a:prstGeom prst="ellipse">
            <a:avLst/>
          </a:prstGeom>
          <a:gradFill>
            <a:gsLst>
              <a:gs pos="0">
                <a:schemeClr val="accent1"/>
              </a:gs>
              <a:gs pos="100000">
                <a:schemeClr val="accent1">
                  <a:lumMod val="60000"/>
                  <a:lumOff val="40000"/>
                </a:schemeClr>
              </a:gs>
            </a:gsLst>
            <a:lin ang="0" scaled="0"/>
          </a:gradFill>
          <a:ln w="12700" cap="flat">
            <a:noFill/>
            <a:miter/>
          </a:ln>
          <a:effectLst/>
        </p:spPr>
        <p:txBody>
          <a:bodyPr vert="horz" wrap="square" lIns="91440" tIns="45720" rIns="91440" bIns="45720" rtlCol="0" anchor="ctr"/>
          <a:lstStyle/>
          <a:p>
            <a:pPr algn="ctr">
              <a:lnSpc>
                <a:spcPct val="100000"/>
              </a:lnSpc>
            </a:pPr>
            <a:endParaRPr kumimoji="1" lang="zh-CN" altLang="en-US"/>
          </a:p>
        </p:txBody>
      </p:sp>
      <p:sp>
        <p:nvSpPr>
          <p:cNvPr id="20" name="标题 1"/>
          <p:cNvSpPr txBox="1"/>
          <p:nvPr>
            <p:custDataLst>
              <p:tags r:id="rId18"/>
            </p:custDataLst>
          </p:nvPr>
        </p:nvSpPr>
        <p:spPr>
          <a:xfrm>
            <a:off x="1134799" y="3114213"/>
            <a:ext cx="2730191" cy="709649"/>
          </a:xfrm>
          <a:prstGeom prst="rect">
            <a:avLst/>
          </a:prstGeom>
          <a:noFill/>
          <a:ln cap="sq">
            <a:noFill/>
          </a:ln>
        </p:spPr>
        <p:txBody>
          <a:bodyPr vert="horz" wrap="square" lIns="91440" tIns="45720" rIns="91440" bIns="45720" rtlCol="0" anchor="ctr"/>
          <a:lstStyle/>
          <a:p>
            <a:pPr algn="ctr">
              <a:lnSpc>
                <a:spcPct val="130000"/>
              </a:lnSpc>
            </a:pPr>
            <a:r>
              <a:rPr kumimoji="1" lang="en-US" altLang="zh-CN" sz="1600">
                <a:ln w="12700">
                  <a:noFill/>
                </a:ln>
                <a:gradFill>
                  <a:gsLst>
                    <a:gs pos="23000">
                      <a:srgbClr val="265CEF">
                        <a:alpha val="100000"/>
                      </a:srgbClr>
                    </a:gs>
                    <a:gs pos="100000">
                      <a:srgbClr val="7D9DF5">
                        <a:alpha val="100000"/>
                      </a:srgbClr>
                    </a:gs>
                  </a:gsLst>
                  <a:path path="circle">
                    <a:fillToRect r="100000" b="100000"/>
                  </a:path>
                  <a:tileRect l="-100000" t="-100000"/>
                </a:gradFill>
                <a:latin typeface="Source Han Sans CN Bold" panose="020B0800000000000000" charset="-122"/>
                <a:ea typeface="Source Han Sans CN Bold" panose="020B0800000000000000" charset="-122"/>
                <a:cs typeface="Source Han Sans CN Bold" panose="020B0800000000000000" charset="-122"/>
              </a:rPr>
              <a:t>合同的形式</a:t>
            </a:r>
            <a:endParaRPr kumimoji="1" lang="zh-CN" altLang="en-US"/>
          </a:p>
        </p:txBody>
      </p:sp>
      <p:sp>
        <p:nvSpPr>
          <p:cNvPr id="21" name="标题 1"/>
          <p:cNvSpPr txBox="1"/>
          <p:nvPr>
            <p:custDataLst>
              <p:tags r:id="rId19"/>
            </p:custDataLst>
          </p:nvPr>
        </p:nvSpPr>
        <p:spPr>
          <a:xfrm>
            <a:off x="1134798" y="3922153"/>
            <a:ext cx="2730193" cy="1710066"/>
          </a:xfrm>
          <a:prstGeom prst="rect">
            <a:avLst/>
          </a:prstGeom>
          <a:noFill/>
          <a:ln cap="sq">
            <a:noFill/>
          </a:ln>
        </p:spPr>
        <p:txBody>
          <a:bodyPr vert="horz" wrap="square" lIns="0" tIns="0" rIns="0" bIns="0" rtlCol="0" anchor="t"/>
          <a:lstStyle/>
          <a:p>
            <a:pPr algn="l">
              <a:lnSpc>
                <a:spcPct val="150000"/>
              </a:lnSpc>
            </a:pPr>
            <a:r>
              <a:rPr kumimoji="1" lang="en-US" altLang="zh-CN" sz="1400">
                <a:ln w="12700">
                  <a:noFill/>
                </a:ln>
                <a:solidFill>
                  <a:srgbClr val="262626">
                    <a:alpha val="100000"/>
                  </a:srgbClr>
                </a:solidFill>
                <a:latin typeface="Source Han Sans" panose="020B0400000000000000" charset="-122"/>
                <a:ea typeface="Source Han Sans" panose="020B0400000000000000" charset="-122"/>
                <a:cs typeface="Source Han Sans" panose="020B0400000000000000" charset="-122"/>
              </a:rPr>
              <a:t>合同的形式可以是书面形式、口头形式等，书面形式的合同具有更强的证据效力。</a:t>
            </a:r>
            <a:endParaRPr kumimoji="1" lang="zh-CN" altLang="en-US"/>
          </a:p>
        </p:txBody>
      </p:sp>
      <p:sp>
        <p:nvSpPr>
          <p:cNvPr id="22" name="标题 1"/>
          <p:cNvSpPr txBox="1"/>
          <p:nvPr>
            <p:custDataLst>
              <p:tags r:id="rId20"/>
            </p:custDataLst>
          </p:nvPr>
        </p:nvSpPr>
        <p:spPr>
          <a:xfrm>
            <a:off x="2289427" y="2137433"/>
            <a:ext cx="420934" cy="455976"/>
          </a:xfrm>
          <a:custGeom>
            <a:avLst/>
            <a:gdLst>
              <a:gd name="connsiteX0" fmla="*/ 712625 w 1425436"/>
              <a:gd name="connsiteY0" fmla="*/ 111621 h 1544091"/>
              <a:gd name="connsiteX1" fmla="*/ 902567 w 1425436"/>
              <a:gd name="connsiteY1" fmla="*/ 190314 h 1544091"/>
              <a:gd name="connsiteX2" fmla="*/ 981260 w 1425436"/>
              <a:gd name="connsiteY2" fmla="*/ 380256 h 1544091"/>
              <a:gd name="connsiteX3" fmla="*/ 902567 w 1425436"/>
              <a:gd name="connsiteY3" fmla="*/ 570198 h 1544091"/>
              <a:gd name="connsiteX4" fmla="*/ 712625 w 1425436"/>
              <a:gd name="connsiteY4" fmla="*/ 648891 h 1544091"/>
              <a:gd name="connsiteX5" fmla="*/ 522684 w 1425436"/>
              <a:gd name="connsiteY5" fmla="*/ 570198 h 1544091"/>
              <a:gd name="connsiteX6" fmla="*/ 444177 w 1425436"/>
              <a:gd name="connsiteY6" fmla="*/ 380070 h 1544091"/>
              <a:gd name="connsiteX7" fmla="*/ 522870 w 1425436"/>
              <a:gd name="connsiteY7" fmla="*/ 190128 h 1544091"/>
              <a:gd name="connsiteX8" fmla="*/ 712625 w 1425436"/>
              <a:gd name="connsiteY8" fmla="*/ 111621 h 1544091"/>
              <a:gd name="connsiteX9" fmla="*/ 712625 w 1425436"/>
              <a:gd name="connsiteY9" fmla="*/ 0 h 1544091"/>
              <a:gd name="connsiteX10" fmla="*/ 332556 w 1425436"/>
              <a:gd name="connsiteY10" fmla="*/ 380070 h 1544091"/>
              <a:gd name="connsiteX11" fmla="*/ 712625 w 1425436"/>
              <a:gd name="connsiteY11" fmla="*/ 760140 h 1544091"/>
              <a:gd name="connsiteX12" fmla="*/ 1092695 w 1425436"/>
              <a:gd name="connsiteY12" fmla="*/ 380070 h 1544091"/>
              <a:gd name="connsiteX13" fmla="*/ 712625 w 1425436"/>
              <a:gd name="connsiteY13" fmla="*/ 0 h 1544091"/>
              <a:gd name="connsiteX14" fmla="*/ 712625 w 1425436"/>
              <a:gd name="connsiteY14" fmla="*/ 943012 h 1544091"/>
              <a:gd name="connsiteX15" fmla="*/ 978842 w 1425436"/>
              <a:gd name="connsiteY15" fmla="*/ 976685 h 1544091"/>
              <a:gd name="connsiteX16" fmla="*/ 1146087 w 1425436"/>
              <a:gd name="connsiteY16" fmla="*/ 1059470 h 1544091"/>
              <a:gd name="connsiteX17" fmla="*/ 1248593 w 1425436"/>
              <a:gd name="connsiteY17" fmla="*/ 1174440 h 1544091"/>
              <a:gd name="connsiteX18" fmla="*/ 1310356 w 1425436"/>
              <a:gd name="connsiteY18" fmla="*/ 1316385 h 1544091"/>
              <a:gd name="connsiteX19" fmla="*/ 1296590 w 1425436"/>
              <a:gd name="connsiteY19" fmla="*/ 1390241 h 1544091"/>
              <a:gd name="connsiteX20" fmla="*/ 1208595 w 1425436"/>
              <a:gd name="connsiteY20" fmla="*/ 1432285 h 1544091"/>
              <a:gd name="connsiteX21" fmla="*/ 216842 w 1425436"/>
              <a:gd name="connsiteY21" fmla="*/ 1432285 h 1544091"/>
              <a:gd name="connsiteX22" fmla="*/ 128847 w 1425436"/>
              <a:gd name="connsiteY22" fmla="*/ 1390241 h 1544091"/>
              <a:gd name="connsiteX23" fmla="*/ 115081 w 1425436"/>
              <a:gd name="connsiteY23" fmla="*/ 1316385 h 1544091"/>
              <a:gd name="connsiteX24" fmla="*/ 176844 w 1425436"/>
              <a:gd name="connsiteY24" fmla="*/ 1174440 h 1544091"/>
              <a:gd name="connsiteX25" fmla="*/ 279350 w 1425436"/>
              <a:gd name="connsiteY25" fmla="*/ 1059470 h 1544091"/>
              <a:gd name="connsiteX26" fmla="*/ 446595 w 1425436"/>
              <a:gd name="connsiteY26" fmla="*/ 976685 h 1544091"/>
              <a:gd name="connsiteX27" fmla="*/ 712625 w 1425436"/>
              <a:gd name="connsiteY27" fmla="*/ 943012 h 1544091"/>
              <a:gd name="connsiteX28" fmla="*/ 712625 w 1425436"/>
              <a:gd name="connsiteY28" fmla="*/ 831391 h 1544091"/>
              <a:gd name="connsiteX29" fmla="*/ 8296 w 1425436"/>
              <a:gd name="connsiteY29" fmla="*/ 1284387 h 1544091"/>
              <a:gd name="connsiteX30" fmla="*/ 216842 w 1425436"/>
              <a:gd name="connsiteY30" fmla="*/ 1544092 h 1544091"/>
              <a:gd name="connsiteX31" fmla="*/ 1208595 w 1425436"/>
              <a:gd name="connsiteY31" fmla="*/ 1544092 h 1544091"/>
              <a:gd name="connsiteX32" fmla="*/ 1417141 w 1425436"/>
              <a:gd name="connsiteY32" fmla="*/ 1284387 h 1544091"/>
              <a:gd name="connsiteX33" fmla="*/ 712625 w 1425436"/>
              <a:gd name="connsiteY33" fmla="*/ 831391 h 1544091"/>
            </a:gdLst>
            <a:ahLst/>
            <a:cxnLst/>
            <a:rect l="l" t="t" r="r" b="b"/>
            <a:pathLst>
              <a:path w="1425436" h="1544091">
                <a:moveTo>
                  <a:pt x="712625" y="111621"/>
                </a:moveTo>
                <a:cubicBezTo>
                  <a:pt x="784435" y="111621"/>
                  <a:pt x="851780" y="139526"/>
                  <a:pt x="902567" y="190314"/>
                </a:cubicBezTo>
                <a:cubicBezTo>
                  <a:pt x="953355" y="241102"/>
                  <a:pt x="981260" y="308446"/>
                  <a:pt x="981260" y="380256"/>
                </a:cubicBezTo>
                <a:cubicBezTo>
                  <a:pt x="981260" y="452065"/>
                  <a:pt x="953355" y="519410"/>
                  <a:pt x="902567" y="570198"/>
                </a:cubicBezTo>
                <a:cubicBezTo>
                  <a:pt x="851780" y="620985"/>
                  <a:pt x="784435" y="648891"/>
                  <a:pt x="712625" y="648891"/>
                </a:cubicBezTo>
                <a:cubicBezTo>
                  <a:pt x="640816" y="648891"/>
                  <a:pt x="573471" y="620985"/>
                  <a:pt x="522684" y="570198"/>
                </a:cubicBezTo>
                <a:cubicBezTo>
                  <a:pt x="472082" y="519224"/>
                  <a:pt x="444177" y="451693"/>
                  <a:pt x="444177" y="380070"/>
                </a:cubicBezTo>
                <a:cubicBezTo>
                  <a:pt x="444177" y="308446"/>
                  <a:pt x="472082" y="240916"/>
                  <a:pt x="522870" y="190128"/>
                </a:cubicBezTo>
                <a:cubicBezTo>
                  <a:pt x="573471" y="139526"/>
                  <a:pt x="641002" y="111621"/>
                  <a:pt x="712625" y="111621"/>
                </a:cubicBezTo>
                <a:moveTo>
                  <a:pt x="712625" y="0"/>
                </a:moveTo>
                <a:cubicBezTo>
                  <a:pt x="502778" y="0"/>
                  <a:pt x="332556" y="170036"/>
                  <a:pt x="332556" y="380070"/>
                </a:cubicBezTo>
                <a:cubicBezTo>
                  <a:pt x="332556" y="589917"/>
                  <a:pt x="502778" y="760140"/>
                  <a:pt x="712625" y="760140"/>
                </a:cubicBezTo>
                <a:cubicBezTo>
                  <a:pt x="922473" y="760140"/>
                  <a:pt x="1092695" y="589917"/>
                  <a:pt x="1092695" y="380070"/>
                </a:cubicBezTo>
                <a:cubicBezTo>
                  <a:pt x="1092881" y="170036"/>
                  <a:pt x="922659" y="0"/>
                  <a:pt x="712625" y="0"/>
                </a:cubicBezTo>
                <a:close/>
                <a:moveTo>
                  <a:pt x="712625" y="943012"/>
                </a:moveTo>
                <a:cubicBezTo>
                  <a:pt x="813643" y="943012"/>
                  <a:pt x="903126" y="954360"/>
                  <a:pt x="978842" y="976685"/>
                </a:cubicBezTo>
                <a:cubicBezTo>
                  <a:pt x="1043582" y="995846"/>
                  <a:pt x="1099951" y="1023752"/>
                  <a:pt x="1146087" y="1059470"/>
                </a:cubicBezTo>
                <a:cubicBezTo>
                  <a:pt x="1186829" y="1091096"/>
                  <a:pt x="1220315" y="1128675"/>
                  <a:pt x="1248593" y="1174440"/>
                </a:cubicBezTo>
                <a:cubicBezTo>
                  <a:pt x="1273708" y="1215368"/>
                  <a:pt x="1293985" y="1261877"/>
                  <a:pt x="1310356" y="1316385"/>
                </a:cubicBezTo>
                <a:cubicBezTo>
                  <a:pt x="1320774" y="1350801"/>
                  <a:pt x="1306264" y="1377404"/>
                  <a:pt x="1296590" y="1390241"/>
                </a:cubicBezTo>
                <a:cubicBezTo>
                  <a:pt x="1276684" y="1417030"/>
                  <a:pt x="1244686" y="1432285"/>
                  <a:pt x="1208595" y="1432285"/>
                </a:cubicBezTo>
                <a:lnTo>
                  <a:pt x="216842" y="1432285"/>
                </a:lnTo>
                <a:cubicBezTo>
                  <a:pt x="180937" y="1432285"/>
                  <a:pt x="148753" y="1417030"/>
                  <a:pt x="128847" y="1390241"/>
                </a:cubicBezTo>
                <a:cubicBezTo>
                  <a:pt x="119359" y="1377404"/>
                  <a:pt x="104849" y="1350801"/>
                  <a:pt x="115081" y="1316385"/>
                </a:cubicBezTo>
                <a:cubicBezTo>
                  <a:pt x="131452" y="1261877"/>
                  <a:pt x="151543" y="1215368"/>
                  <a:pt x="176844" y="1174440"/>
                </a:cubicBezTo>
                <a:cubicBezTo>
                  <a:pt x="204936" y="1128675"/>
                  <a:pt x="238422" y="1090910"/>
                  <a:pt x="279350" y="1059470"/>
                </a:cubicBezTo>
                <a:cubicBezTo>
                  <a:pt x="325486" y="1023752"/>
                  <a:pt x="381855" y="995846"/>
                  <a:pt x="446595" y="976685"/>
                </a:cubicBezTo>
                <a:cubicBezTo>
                  <a:pt x="522125" y="954360"/>
                  <a:pt x="611794" y="943012"/>
                  <a:pt x="712625" y="943012"/>
                </a:cubicBezTo>
                <a:moveTo>
                  <a:pt x="712625" y="831391"/>
                </a:moveTo>
                <a:cubicBezTo>
                  <a:pt x="244561" y="831391"/>
                  <a:pt x="77501" y="1053331"/>
                  <a:pt x="8296" y="1284387"/>
                </a:cubicBezTo>
                <a:cubicBezTo>
                  <a:pt x="-30771" y="1414611"/>
                  <a:pt x="73037" y="1544092"/>
                  <a:pt x="216842" y="1544092"/>
                </a:cubicBezTo>
                <a:lnTo>
                  <a:pt x="1208595" y="1544092"/>
                </a:lnTo>
                <a:cubicBezTo>
                  <a:pt x="1352400" y="1544092"/>
                  <a:pt x="1456208" y="1414611"/>
                  <a:pt x="1417141" y="1284387"/>
                </a:cubicBezTo>
                <a:cubicBezTo>
                  <a:pt x="1347750" y="1053331"/>
                  <a:pt x="1180690" y="831391"/>
                  <a:pt x="712625" y="831391"/>
                </a:cubicBezTo>
                <a:close/>
              </a:path>
            </a:pathLst>
          </a:custGeom>
          <a:solidFill>
            <a:schemeClr val="bg1"/>
          </a:solidFill>
          <a:ln cap="sq">
            <a:noFill/>
          </a:ln>
        </p:spPr>
        <p:txBody>
          <a:bodyPr vert="horz" wrap="square" lIns="91440" tIns="45720" rIns="91440" bIns="45720" rtlCol="0" anchor="t"/>
          <a:lstStyle/>
          <a:p>
            <a:pPr algn="l">
              <a:lnSpc>
                <a:spcPct val="110000"/>
              </a:lnSpc>
            </a:pPr>
            <a:endParaRPr kumimoji="1" lang="zh-CN" altLang="en-US"/>
          </a:p>
        </p:txBody>
      </p:sp>
      <p:sp>
        <p:nvSpPr>
          <p:cNvPr id="23" name="标题 1"/>
          <p:cNvSpPr txBox="1"/>
          <p:nvPr/>
        </p:nvSpPr>
        <p:spPr>
          <a:xfrm>
            <a:off x="278800" y="246413"/>
            <a:ext cx="9379603" cy="720000"/>
          </a:xfrm>
          <a:prstGeom prst="rect">
            <a:avLst/>
          </a:prstGeom>
          <a:solidFill>
            <a:schemeClr val="bg1"/>
          </a:solidFill>
          <a:ln w="12700" cap="sq">
            <a:noFill/>
            <a:miter/>
          </a:ln>
          <a:effectLst>
            <a:outerShdw blurRad="165100" sx="102000" sy="102000" algn="ctr" rotWithShape="0">
              <a:srgbClr val="000000">
                <a:alpha val="10000"/>
              </a:srgbClr>
            </a:outerShdw>
          </a:effectLst>
        </p:spPr>
        <p:txBody>
          <a:bodyPr vert="horz" wrap="square" lIns="91440" tIns="45720" rIns="91440" bIns="45720" rtlCol="0" anchor="ctr"/>
          <a:lstStyle/>
          <a:p>
            <a:pPr algn="ctr">
              <a:lnSpc>
                <a:spcPct val="110000"/>
              </a:lnSpc>
            </a:pPr>
            <a:endParaRPr kumimoji="1" lang="zh-CN" altLang="en-US"/>
          </a:p>
        </p:txBody>
      </p:sp>
      <p:sp>
        <p:nvSpPr>
          <p:cNvPr id="24" name="标题 1"/>
          <p:cNvSpPr txBox="1"/>
          <p:nvPr/>
        </p:nvSpPr>
        <p:spPr>
          <a:xfrm>
            <a:off x="561368" y="380389"/>
            <a:ext cx="8060758" cy="461665"/>
          </a:xfrm>
          <a:prstGeom prst="rect">
            <a:avLst/>
          </a:prstGeom>
          <a:noFill/>
          <a:ln cap="sq">
            <a:noFill/>
          </a:ln>
        </p:spPr>
        <p:txBody>
          <a:bodyPr vert="horz" wrap="square" lIns="91440" tIns="45720" rIns="91440" bIns="45720" rtlCol="0" anchor="t"/>
          <a:lstStyle/>
          <a:p>
            <a:pPr algn="l">
              <a:lnSpc>
                <a:spcPct val="110000"/>
              </a:lnSpc>
            </a:pPr>
            <a:r>
              <a:rPr kumimoji="1" lang="en-US" altLang="zh-CN" sz="2400">
                <a:ln w="12700">
                  <a:noFill/>
                </a:ln>
                <a:solidFill>
                  <a:srgbClr val="000000">
                    <a:alpha val="100000"/>
                  </a:srgbClr>
                </a:solidFill>
                <a:latin typeface="Source Han Sans CN Bold" panose="020B0800000000000000" charset="-122"/>
                <a:ea typeface="Source Han Sans CN Bold" panose="020B0800000000000000" charset="-122"/>
                <a:cs typeface="Source Han Sans CN Bold" panose="020B0800000000000000" charset="-122"/>
              </a:rPr>
              <a:t>合同签订</a:t>
            </a:r>
            <a:endParaRPr kumimoji="1" lang="zh-CN" altLang="en-US"/>
          </a:p>
        </p:txBody>
      </p:sp>
      <p:sp>
        <p:nvSpPr>
          <p:cNvPr id="25" name="标题 1"/>
          <p:cNvSpPr txBox="1"/>
          <p:nvPr/>
        </p:nvSpPr>
        <p:spPr>
          <a:xfrm>
            <a:off x="272243" y="225304"/>
            <a:ext cx="257347" cy="517646"/>
          </a:xfrm>
          <a:prstGeom prst="rect">
            <a:avLst/>
          </a:prstGeom>
          <a:solidFill>
            <a:schemeClr val="accent1"/>
          </a:solidFill>
          <a:ln w="12700" cap="sq">
            <a:noFill/>
            <a:miter/>
          </a:ln>
        </p:spPr>
        <p:txBody>
          <a:bodyPr vert="horz" wrap="square" lIns="91440" tIns="45720" rIns="91440" bIns="45720" rtlCol="0" anchor="ctr"/>
          <a:lstStyle/>
          <a:p>
            <a:pPr algn="ctr">
              <a:lnSpc>
                <a:spcPct val="110000"/>
              </a:lnSpc>
            </a:pPr>
            <a:endParaRPr kumimoji="1" lang="zh-CN" altLang="en-US"/>
          </a:p>
        </p:txBody>
      </p:sp>
      <p:sp>
        <p:nvSpPr>
          <p:cNvPr id="26" name="标题 1"/>
          <p:cNvSpPr txBox="1"/>
          <p:nvPr/>
        </p:nvSpPr>
        <p:spPr>
          <a:xfrm>
            <a:off x="272243" y="88785"/>
            <a:ext cx="257347" cy="98499"/>
          </a:xfrm>
          <a:prstGeom prst="rect">
            <a:avLst/>
          </a:prstGeom>
          <a:solidFill>
            <a:schemeClr val="accent1">
              <a:lumMod val="60000"/>
              <a:lumOff val="40000"/>
            </a:schemeClr>
          </a:solidFill>
          <a:ln w="12700" cap="sq">
            <a:noFill/>
            <a:miter/>
          </a:ln>
        </p:spPr>
        <p:txBody>
          <a:bodyPr vert="horz" wrap="square" lIns="91440" tIns="45720" rIns="91440" bIns="45720" rtlCol="0" anchor="ctr"/>
          <a:lstStyle/>
          <a:p>
            <a:pPr algn="ctr">
              <a:lnSpc>
                <a:spcPct val="110000"/>
              </a:lnSpc>
            </a:pPr>
            <a:endParaRPr kumimoji="1" lang="zh-CN" altLang="en-US"/>
          </a:p>
        </p:txBody>
      </p:sp>
      <p:sp>
        <p:nvSpPr>
          <p:cNvPr id="27" name="标题 1"/>
          <p:cNvSpPr txBox="1"/>
          <p:nvPr/>
        </p:nvSpPr>
        <p:spPr>
          <a:xfrm>
            <a:off x="272243" y="0"/>
            <a:ext cx="257347" cy="55028"/>
          </a:xfrm>
          <a:prstGeom prst="rect">
            <a:avLst/>
          </a:prstGeom>
          <a:solidFill>
            <a:schemeClr val="accent1">
              <a:lumMod val="20000"/>
              <a:lumOff val="80000"/>
            </a:schemeClr>
          </a:solidFill>
          <a:ln w="12700" cap="sq">
            <a:noFill/>
            <a:miter/>
          </a:ln>
        </p:spPr>
        <p:txBody>
          <a:bodyPr vert="horz" wrap="square" lIns="91440" tIns="45720" rIns="91440" bIns="45720" rtlCol="0" anchor="ctr"/>
          <a:lstStyle/>
          <a:p>
            <a:pPr algn="ctr">
              <a:lnSpc>
                <a:spcPct val="110000"/>
              </a:lnSpc>
            </a:pPr>
            <a:endParaRPr kumimoji="1" lang="zh-CN" altLang="en-US"/>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标题 1"/>
          <p:cNvSpPr txBox="1"/>
          <p:nvPr/>
        </p:nvSpPr>
        <p:spPr>
          <a:xfrm>
            <a:off x="0" y="0"/>
            <a:ext cx="12180888" cy="6858000"/>
          </a:xfrm>
          <a:prstGeom prst="rect">
            <a:avLst/>
          </a:prstGeom>
          <a:solidFill>
            <a:schemeClr val="bg1"/>
          </a:solidFill>
          <a:ln w="12700" cap="sq">
            <a:noFill/>
            <a:miter/>
          </a:ln>
        </p:spPr>
        <p:txBody>
          <a:bodyPr vert="horz" wrap="square" lIns="91440" tIns="45720" rIns="91440" bIns="45720" rtlCol="0" anchor="ctr"/>
          <a:lstStyle/>
          <a:p>
            <a:pPr algn="ctr">
              <a:lnSpc>
                <a:spcPct val="110000"/>
              </a:lnSpc>
            </a:pPr>
            <a:endParaRPr kumimoji="1" lang="zh-CN" altLang="en-US"/>
          </a:p>
        </p:txBody>
      </p:sp>
      <p:sp>
        <p:nvSpPr>
          <p:cNvPr id="3" name="标题 1"/>
          <p:cNvSpPr txBox="1"/>
          <p:nvPr/>
        </p:nvSpPr>
        <p:spPr>
          <a:xfrm>
            <a:off x="4380006" y="1756610"/>
            <a:ext cx="3252071" cy="3283201"/>
          </a:xfrm>
          <a:custGeom>
            <a:avLst/>
            <a:gdLst>
              <a:gd name="connsiteX0" fmla="*/ 47836 w 3197862"/>
              <a:gd name="connsiteY0" fmla="*/ 0 h 3228473"/>
              <a:gd name="connsiteX1" fmla="*/ 938754 w 3197862"/>
              <a:gd name="connsiteY1" fmla="*/ 0 h 3228473"/>
              <a:gd name="connsiteX2" fmla="*/ 986590 w 3197862"/>
              <a:gd name="connsiteY2" fmla="*/ 47836 h 3228473"/>
              <a:gd name="connsiteX3" fmla="*/ 986590 w 3197862"/>
              <a:gd name="connsiteY3" fmla="*/ 376990 h 3228473"/>
              <a:gd name="connsiteX4" fmla="*/ 3089049 w 3197862"/>
              <a:gd name="connsiteY4" fmla="*/ 376990 h 3228473"/>
              <a:gd name="connsiteX5" fmla="*/ 3197862 w 3197862"/>
              <a:gd name="connsiteY5" fmla="*/ 485803 h 3228473"/>
              <a:gd name="connsiteX6" fmla="*/ 3197862 w 3197862"/>
              <a:gd name="connsiteY6" fmla="*/ 3119660 h 3228473"/>
              <a:gd name="connsiteX7" fmla="*/ 3089049 w 3197862"/>
              <a:gd name="connsiteY7" fmla="*/ 3228473 h 3228473"/>
              <a:gd name="connsiteX8" fmla="*/ 108813 w 3197862"/>
              <a:gd name="connsiteY8" fmla="*/ 3228473 h 3228473"/>
              <a:gd name="connsiteX9" fmla="*/ 0 w 3197862"/>
              <a:gd name="connsiteY9" fmla="*/ 3119660 h 3228473"/>
              <a:gd name="connsiteX10" fmla="*/ 0 w 3197862"/>
              <a:gd name="connsiteY10" fmla="*/ 658017 h 3228473"/>
              <a:gd name="connsiteX11" fmla="*/ 0 w 3197862"/>
              <a:gd name="connsiteY11" fmla="*/ 485803 h 3228473"/>
              <a:gd name="connsiteX12" fmla="*/ 0 w 3197862"/>
              <a:gd name="connsiteY12" fmla="*/ 47836 h 3228473"/>
              <a:gd name="connsiteX13" fmla="*/ 47836 w 3197862"/>
              <a:gd name="connsiteY13" fmla="*/ 0 h 3228473"/>
            </a:gdLst>
            <a:ahLst/>
            <a:cxnLst/>
            <a:rect l="l" t="t" r="r" b="b"/>
            <a:pathLst>
              <a:path w="3197862" h="3228473">
                <a:moveTo>
                  <a:pt x="47836" y="0"/>
                </a:moveTo>
                <a:lnTo>
                  <a:pt x="938754" y="0"/>
                </a:lnTo>
                <a:cubicBezTo>
                  <a:pt x="965173" y="0"/>
                  <a:pt x="986590" y="21417"/>
                  <a:pt x="986590" y="47836"/>
                </a:cubicBezTo>
                <a:lnTo>
                  <a:pt x="986590" y="376990"/>
                </a:lnTo>
                <a:lnTo>
                  <a:pt x="3089049" y="376990"/>
                </a:lnTo>
                <a:cubicBezTo>
                  <a:pt x="3149145" y="376990"/>
                  <a:pt x="3197862" y="425707"/>
                  <a:pt x="3197862" y="485803"/>
                </a:cubicBezTo>
                <a:lnTo>
                  <a:pt x="3197862" y="3119660"/>
                </a:lnTo>
                <a:cubicBezTo>
                  <a:pt x="3197862" y="3179756"/>
                  <a:pt x="3149145" y="3228473"/>
                  <a:pt x="3089049" y="3228473"/>
                </a:cubicBezTo>
                <a:lnTo>
                  <a:pt x="108813" y="3228473"/>
                </a:lnTo>
                <a:cubicBezTo>
                  <a:pt x="48717" y="3228473"/>
                  <a:pt x="0" y="3179756"/>
                  <a:pt x="0" y="3119660"/>
                </a:cubicBezTo>
                <a:lnTo>
                  <a:pt x="0" y="658017"/>
                </a:lnTo>
                <a:lnTo>
                  <a:pt x="0" y="485803"/>
                </a:lnTo>
                <a:lnTo>
                  <a:pt x="0" y="47836"/>
                </a:lnTo>
                <a:cubicBezTo>
                  <a:pt x="0" y="21417"/>
                  <a:pt x="21417" y="0"/>
                  <a:pt x="47836" y="0"/>
                </a:cubicBezTo>
                <a:close/>
              </a:path>
            </a:pathLst>
          </a:custGeom>
          <a:solidFill>
            <a:schemeClr val="accent2"/>
          </a:solidFill>
          <a:ln w="12700" cap="sq">
            <a:noFill/>
            <a:miter/>
          </a:ln>
        </p:spPr>
        <p:txBody>
          <a:bodyPr vert="horz" wrap="square" lIns="91440" tIns="45720" rIns="91440" bIns="45720" rtlCol="0" anchor="ctr"/>
          <a:lstStyle/>
          <a:p>
            <a:pPr algn="ctr">
              <a:lnSpc>
                <a:spcPct val="110000"/>
              </a:lnSpc>
            </a:pPr>
            <a:endParaRPr kumimoji="1" lang="zh-CN" altLang="en-US"/>
          </a:p>
        </p:txBody>
      </p:sp>
      <p:sp>
        <p:nvSpPr>
          <p:cNvPr id="4" name="标题 1"/>
          <p:cNvSpPr txBox="1"/>
          <p:nvPr/>
        </p:nvSpPr>
        <p:spPr>
          <a:xfrm>
            <a:off x="4547226" y="2274582"/>
            <a:ext cx="3252071" cy="2899821"/>
          </a:xfrm>
          <a:prstGeom prst="roundRect">
            <a:avLst>
              <a:gd name="adj" fmla="val 3278"/>
            </a:avLst>
          </a:prstGeom>
          <a:solidFill>
            <a:schemeClr val="bg1"/>
          </a:solidFill>
          <a:ln w="12700" cap="sq">
            <a:solidFill>
              <a:schemeClr val="accent2"/>
            </a:solidFill>
            <a:miter/>
          </a:ln>
        </p:spPr>
        <p:txBody>
          <a:bodyPr vert="horz" wrap="square" lIns="91440" tIns="45720" rIns="91440" bIns="45720" rtlCol="0" anchor="ctr"/>
          <a:lstStyle/>
          <a:p>
            <a:pPr algn="ctr">
              <a:lnSpc>
                <a:spcPct val="110000"/>
              </a:lnSpc>
            </a:pPr>
            <a:endParaRPr kumimoji="1" lang="zh-CN" altLang="en-US"/>
          </a:p>
        </p:txBody>
      </p:sp>
      <p:sp>
        <p:nvSpPr>
          <p:cNvPr id="5" name="标题 1"/>
          <p:cNvSpPr txBox="1"/>
          <p:nvPr/>
        </p:nvSpPr>
        <p:spPr>
          <a:xfrm>
            <a:off x="4380003" y="1797300"/>
            <a:ext cx="1003315" cy="416197"/>
          </a:xfrm>
          <a:prstGeom prst="rect">
            <a:avLst/>
          </a:prstGeom>
          <a:noFill/>
          <a:ln cap="sq">
            <a:noFill/>
          </a:ln>
        </p:spPr>
        <p:txBody>
          <a:bodyPr vert="horz" wrap="square" lIns="0" tIns="0" rIns="0" bIns="0" rtlCol="0" anchor="b"/>
          <a:lstStyle/>
          <a:p>
            <a:pPr algn="ctr">
              <a:lnSpc>
                <a:spcPct val="130000"/>
              </a:lnSpc>
            </a:pPr>
            <a:r>
              <a:rPr kumimoji="1" lang="en-US" altLang="zh-CN" sz="2400">
                <a:ln w="12700">
                  <a:noFill/>
                </a:ln>
                <a:solidFill>
                  <a:srgbClr val="FFFFFF">
                    <a:alpha val="100000"/>
                  </a:srgbClr>
                </a:solidFill>
                <a:latin typeface="Source Han Sans" panose="020B0400000000000000" charset="-122"/>
                <a:ea typeface="Source Han Sans" panose="020B0400000000000000" charset="-122"/>
                <a:cs typeface="Source Han Sans" panose="020B0400000000000000" charset="-122"/>
              </a:rPr>
              <a:t>02</a:t>
            </a:r>
            <a:endParaRPr kumimoji="1" lang="zh-CN" altLang="en-US"/>
          </a:p>
        </p:txBody>
      </p:sp>
      <p:sp>
        <p:nvSpPr>
          <p:cNvPr id="6" name="标题 1"/>
          <p:cNvSpPr txBox="1"/>
          <p:nvPr/>
        </p:nvSpPr>
        <p:spPr>
          <a:xfrm>
            <a:off x="8099608" y="1756610"/>
            <a:ext cx="3252071" cy="3283201"/>
          </a:xfrm>
          <a:custGeom>
            <a:avLst/>
            <a:gdLst>
              <a:gd name="connsiteX0" fmla="*/ 47836 w 3197862"/>
              <a:gd name="connsiteY0" fmla="*/ 0 h 3228473"/>
              <a:gd name="connsiteX1" fmla="*/ 938754 w 3197862"/>
              <a:gd name="connsiteY1" fmla="*/ 0 h 3228473"/>
              <a:gd name="connsiteX2" fmla="*/ 986590 w 3197862"/>
              <a:gd name="connsiteY2" fmla="*/ 47836 h 3228473"/>
              <a:gd name="connsiteX3" fmla="*/ 986590 w 3197862"/>
              <a:gd name="connsiteY3" fmla="*/ 376990 h 3228473"/>
              <a:gd name="connsiteX4" fmla="*/ 3089049 w 3197862"/>
              <a:gd name="connsiteY4" fmla="*/ 376990 h 3228473"/>
              <a:gd name="connsiteX5" fmla="*/ 3197862 w 3197862"/>
              <a:gd name="connsiteY5" fmla="*/ 485803 h 3228473"/>
              <a:gd name="connsiteX6" fmla="*/ 3197862 w 3197862"/>
              <a:gd name="connsiteY6" fmla="*/ 3119660 h 3228473"/>
              <a:gd name="connsiteX7" fmla="*/ 3089049 w 3197862"/>
              <a:gd name="connsiteY7" fmla="*/ 3228473 h 3228473"/>
              <a:gd name="connsiteX8" fmla="*/ 108813 w 3197862"/>
              <a:gd name="connsiteY8" fmla="*/ 3228473 h 3228473"/>
              <a:gd name="connsiteX9" fmla="*/ 0 w 3197862"/>
              <a:gd name="connsiteY9" fmla="*/ 3119660 h 3228473"/>
              <a:gd name="connsiteX10" fmla="*/ 0 w 3197862"/>
              <a:gd name="connsiteY10" fmla="*/ 658017 h 3228473"/>
              <a:gd name="connsiteX11" fmla="*/ 0 w 3197862"/>
              <a:gd name="connsiteY11" fmla="*/ 485803 h 3228473"/>
              <a:gd name="connsiteX12" fmla="*/ 0 w 3197862"/>
              <a:gd name="connsiteY12" fmla="*/ 47836 h 3228473"/>
              <a:gd name="connsiteX13" fmla="*/ 47836 w 3197862"/>
              <a:gd name="connsiteY13" fmla="*/ 0 h 3228473"/>
            </a:gdLst>
            <a:ahLst/>
            <a:cxnLst/>
            <a:rect l="l" t="t" r="r" b="b"/>
            <a:pathLst>
              <a:path w="3197862" h="3228473">
                <a:moveTo>
                  <a:pt x="47836" y="0"/>
                </a:moveTo>
                <a:lnTo>
                  <a:pt x="938754" y="0"/>
                </a:lnTo>
                <a:cubicBezTo>
                  <a:pt x="965173" y="0"/>
                  <a:pt x="986590" y="21417"/>
                  <a:pt x="986590" y="47836"/>
                </a:cubicBezTo>
                <a:lnTo>
                  <a:pt x="986590" y="376990"/>
                </a:lnTo>
                <a:lnTo>
                  <a:pt x="3089049" y="376990"/>
                </a:lnTo>
                <a:cubicBezTo>
                  <a:pt x="3149145" y="376990"/>
                  <a:pt x="3197862" y="425707"/>
                  <a:pt x="3197862" y="485803"/>
                </a:cubicBezTo>
                <a:lnTo>
                  <a:pt x="3197862" y="3119660"/>
                </a:lnTo>
                <a:cubicBezTo>
                  <a:pt x="3197862" y="3179756"/>
                  <a:pt x="3149145" y="3228473"/>
                  <a:pt x="3089049" y="3228473"/>
                </a:cubicBezTo>
                <a:lnTo>
                  <a:pt x="108813" y="3228473"/>
                </a:lnTo>
                <a:cubicBezTo>
                  <a:pt x="48717" y="3228473"/>
                  <a:pt x="0" y="3179756"/>
                  <a:pt x="0" y="3119660"/>
                </a:cubicBezTo>
                <a:lnTo>
                  <a:pt x="0" y="658017"/>
                </a:lnTo>
                <a:lnTo>
                  <a:pt x="0" y="485803"/>
                </a:lnTo>
                <a:lnTo>
                  <a:pt x="0" y="47836"/>
                </a:lnTo>
                <a:cubicBezTo>
                  <a:pt x="0" y="21417"/>
                  <a:pt x="21417" y="0"/>
                  <a:pt x="47836" y="0"/>
                </a:cubicBezTo>
                <a:close/>
              </a:path>
            </a:pathLst>
          </a:custGeom>
          <a:solidFill>
            <a:schemeClr val="accent1"/>
          </a:solidFill>
          <a:ln w="12700" cap="sq">
            <a:noFill/>
            <a:miter/>
          </a:ln>
        </p:spPr>
        <p:txBody>
          <a:bodyPr vert="horz" wrap="square" lIns="91440" tIns="45720" rIns="91440" bIns="45720" rtlCol="0" anchor="ctr"/>
          <a:lstStyle/>
          <a:p>
            <a:pPr algn="ctr">
              <a:lnSpc>
                <a:spcPct val="110000"/>
              </a:lnSpc>
            </a:pPr>
            <a:endParaRPr kumimoji="1" lang="zh-CN" altLang="en-US"/>
          </a:p>
        </p:txBody>
      </p:sp>
      <p:sp>
        <p:nvSpPr>
          <p:cNvPr id="7" name="标题 1"/>
          <p:cNvSpPr txBox="1"/>
          <p:nvPr/>
        </p:nvSpPr>
        <p:spPr>
          <a:xfrm>
            <a:off x="8266829" y="2274582"/>
            <a:ext cx="3252071" cy="2899821"/>
          </a:xfrm>
          <a:prstGeom prst="roundRect">
            <a:avLst>
              <a:gd name="adj" fmla="val 3278"/>
            </a:avLst>
          </a:prstGeom>
          <a:solidFill>
            <a:schemeClr val="bg1"/>
          </a:solidFill>
          <a:ln w="12700" cap="sq">
            <a:solidFill>
              <a:schemeClr val="accent1"/>
            </a:solidFill>
            <a:miter/>
          </a:ln>
        </p:spPr>
        <p:txBody>
          <a:bodyPr vert="horz" wrap="square" lIns="91440" tIns="45720" rIns="91440" bIns="45720" rtlCol="0" anchor="ctr"/>
          <a:lstStyle/>
          <a:p>
            <a:pPr algn="ctr">
              <a:lnSpc>
                <a:spcPct val="110000"/>
              </a:lnSpc>
            </a:pPr>
            <a:endParaRPr kumimoji="1" lang="zh-CN" altLang="en-US"/>
          </a:p>
        </p:txBody>
      </p:sp>
      <p:sp>
        <p:nvSpPr>
          <p:cNvPr id="8" name="标题 1"/>
          <p:cNvSpPr txBox="1"/>
          <p:nvPr/>
        </p:nvSpPr>
        <p:spPr>
          <a:xfrm>
            <a:off x="8099605" y="1797300"/>
            <a:ext cx="1003315" cy="416197"/>
          </a:xfrm>
          <a:prstGeom prst="rect">
            <a:avLst/>
          </a:prstGeom>
          <a:noFill/>
          <a:ln cap="sq">
            <a:noFill/>
          </a:ln>
        </p:spPr>
        <p:txBody>
          <a:bodyPr vert="horz" wrap="square" lIns="0" tIns="0" rIns="0" bIns="0" rtlCol="0" anchor="b"/>
          <a:lstStyle/>
          <a:p>
            <a:pPr algn="ctr">
              <a:lnSpc>
                <a:spcPct val="130000"/>
              </a:lnSpc>
            </a:pPr>
            <a:r>
              <a:rPr kumimoji="1" lang="en-US" altLang="zh-CN" sz="2400">
                <a:ln w="12700">
                  <a:noFill/>
                </a:ln>
                <a:solidFill>
                  <a:srgbClr val="FFFFFF">
                    <a:alpha val="100000"/>
                  </a:srgbClr>
                </a:solidFill>
                <a:latin typeface="Source Han Sans" panose="020B0400000000000000" charset="-122"/>
                <a:ea typeface="Source Han Sans" panose="020B0400000000000000" charset="-122"/>
                <a:cs typeface="Source Han Sans" panose="020B0400000000000000" charset="-122"/>
              </a:rPr>
              <a:t>03</a:t>
            </a:r>
            <a:endParaRPr kumimoji="1" lang="zh-CN" altLang="en-US"/>
          </a:p>
        </p:txBody>
      </p:sp>
      <p:sp>
        <p:nvSpPr>
          <p:cNvPr id="9" name="标题 1"/>
          <p:cNvSpPr txBox="1"/>
          <p:nvPr/>
        </p:nvSpPr>
        <p:spPr>
          <a:xfrm>
            <a:off x="660403" y="1756610"/>
            <a:ext cx="3252071" cy="3283201"/>
          </a:xfrm>
          <a:custGeom>
            <a:avLst/>
            <a:gdLst>
              <a:gd name="connsiteX0" fmla="*/ 47836 w 3197862"/>
              <a:gd name="connsiteY0" fmla="*/ 0 h 3228473"/>
              <a:gd name="connsiteX1" fmla="*/ 938754 w 3197862"/>
              <a:gd name="connsiteY1" fmla="*/ 0 h 3228473"/>
              <a:gd name="connsiteX2" fmla="*/ 986590 w 3197862"/>
              <a:gd name="connsiteY2" fmla="*/ 47836 h 3228473"/>
              <a:gd name="connsiteX3" fmla="*/ 986590 w 3197862"/>
              <a:gd name="connsiteY3" fmla="*/ 376990 h 3228473"/>
              <a:gd name="connsiteX4" fmla="*/ 3089049 w 3197862"/>
              <a:gd name="connsiteY4" fmla="*/ 376990 h 3228473"/>
              <a:gd name="connsiteX5" fmla="*/ 3197862 w 3197862"/>
              <a:gd name="connsiteY5" fmla="*/ 485803 h 3228473"/>
              <a:gd name="connsiteX6" fmla="*/ 3197862 w 3197862"/>
              <a:gd name="connsiteY6" fmla="*/ 3119660 h 3228473"/>
              <a:gd name="connsiteX7" fmla="*/ 3089049 w 3197862"/>
              <a:gd name="connsiteY7" fmla="*/ 3228473 h 3228473"/>
              <a:gd name="connsiteX8" fmla="*/ 108813 w 3197862"/>
              <a:gd name="connsiteY8" fmla="*/ 3228473 h 3228473"/>
              <a:gd name="connsiteX9" fmla="*/ 0 w 3197862"/>
              <a:gd name="connsiteY9" fmla="*/ 3119660 h 3228473"/>
              <a:gd name="connsiteX10" fmla="*/ 0 w 3197862"/>
              <a:gd name="connsiteY10" fmla="*/ 658017 h 3228473"/>
              <a:gd name="connsiteX11" fmla="*/ 0 w 3197862"/>
              <a:gd name="connsiteY11" fmla="*/ 485803 h 3228473"/>
              <a:gd name="connsiteX12" fmla="*/ 0 w 3197862"/>
              <a:gd name="connsiteY12" fmla="*/ 47836 h 3228473"/>
              <a:gd name="connsiteX13" fmla="*/ 47836 w 3197862"/>
              <a:gd name="connsiteY13" fmla="*/ 0 h 3228473"/>
            </a:gdLst>
            <a:ahLst/>
            <a:cxnLst/>
            <a:rect l="l" t="t" r="r" b="b"/>
            <a:pathLst>
              <a:path w="3197862" h="3228473">
                <a:moveTo>
                  <a:pt x="47836" y="0"/>
                </a:moveTo>
                <a:lnTo>
                  <a:pt x="938754" y="0"/>
                </a:lnTo>
                <a:cubicBezTo>
                  <a:pt x="965173" y="0"/>
                  <a:pt x="986590" y="21417"/>
                  <a:pt x="986590" y="47836"/>
                </a:cubicBezTo>
                <a:lnTo>
                  <a:pt x="986590" y="376990"/>
                </a:lnTo>
                <a:lnTo>
                  <a:pt x="3089049" y="376990"/>
                </a:lnTo>
                <a:cubicBezTo>
                  <a:pt x="3149145" y="376990"/>
                  <a:pt x="3197862" y="425707"/>
                  <a:pt x="3197862" y="485803"/>
                </a:cubicBezTo>
                <a:lnTo>
                  <a:pt x="3197862" y="3119660"/>
                </a:lnTo>
                <a:cubicBezTo>
                  <a:pt x="3197862" y="3179756"/>
                  <a:pt x="3149145" y="3228473"/>
                  <a:pt x="3089049" y="3228473"/>
                </a:cubicBezTo>
                <a:lnTo>
                  <a:pt x="108813" y="3228473"/>
                </a:lnTo>
                <a:cubicBezTo>
                  <a:pt x="48717" y="3228473"/>
                  <a:pt x="0" y="3179756"/>
                  <a:pt x="0" y="3119660"/>
                </a:cubicBezTo>
                <a:lnTo>
                  <a:pt x="0" y="658017"/>
                </a:lnTo>
                <a:lnTo>
                  <a:pt x="0" y="485803"/>
                </a:lnTo>
                <a:lnTo>
                  <a:pt x="0" y="47836"/>
                </a:lnTo>
                <a:cubicBezTo>
                  <a:pt x="0" y="21417"/>
                  <a:pt x="21417" y="0"/>
                  <a:pt x="47836" y="0"/>
                </a:cubicBezTo>
                <a:close/>
              </a:path>
            </a:pathLst>
          </a:custGeom>
          <a:solidFill>
            <a:schemeClr val="accent1"/>
          </a:solidFill>
          <a:ln w="12700" cap="sq">
            <a:noFill/>
            <a:miter/>
          </a:ln>
        </p:spPr>
        <p:txBody>
          <a:bodyPr vert="horz" wrap="square" lIns="91440" tIns="45720" rIns="91440" bIns="45720" rtlCol="0" anchor="ctr"/>
          <a:lstStyle/>
          <a:p>
            <a:pPr algn="ctr">
              <a:lnSpc>
                <a:spcPct val="110000"/>
              </a:lnSpc>
            </a:pPr>
            <a:endParaRPr kumimoji="1" lang="zh-CN" altLang="en-US"/>
          </a:p>
        </p:txBody>
      </p:sp>
      <p:sp>
        <p:nvSpPr>
          <p:cNvPr id="10" name="标题 1"/>
          <p:cNvSpPr txBox="1"/>
          <p:nvPr/>
        </p:nvSpPr>
        <p:spPr>
          <a:xfrm>
            <a:off x="827623" y="2274582"/>
            <a:ext cx="3252071" cy="2899821"/>
          </a:xfrm>
          <a:prstGeom prst="roundRect">
            <a:avLst>
              <a:gd name="adj" fmla="val 3278"/>
            </a:avLst>
          </a:prstGeom>
          <a:solidFill>
            <a:schemeClr val="bg1"/>
          </a:solidFill>
          <a:ln w="12700" cap="sq">
            <a:solidFill>
              <a:schemeClr val="accent1"/>
            </a:solidFill>
            <a:miter/>
          </a:ln>
        </p:spPr>
        <p:txBody>
          <a:bodyPr vert="horz" wrap="square" lIns="91440" tIns="45720" rIns="91440" bIns="45720" rtlCol="0" anchor="ctr"/>
          <a:lstStyle/>
          <a:p>
            <a:pPr algn="ctr">
              <a:lnSpc>
                <a:spcPct val="110000"/>
              </a:lnSpc>
            </a:pPr>
            <a:endParaRPr kumimoji="1" lang="zh-CN" altLang="en-US"/>
          </a:p>
        </p:txBody>
      </p:sp>
      <p:sp>
        <p:nvSpPr>
          <p:cNvPr id="11" name="标题 1"/>
          <p:cNvSpPr txBox="1"/>
          <p:nvPr/>
        </p:nvSpPr>
        <p:spPr>
          <a:xfrm>
            <a:off x="660400" y="1797300"/>
            <a:ext cx="1003315" cy="416197"/>
          </a:xfrm>
          <a:prstGeom prst="rect">
            <a:avLst/>
          </a:prstGeom>
          <a:noFill/>
          <a:ln cap="sq">
            <a:noFill/>
          </a:ln>
        </p:spPr>
        <p:txBody>
          <a:bodyPr vert="horz" wrap="square" lIns="0" tIns="0" rIns="0" bIns="0" rtlCol="0" anchor="b"/>
          <a:lstStyle/>
          <a:p>
            <a:pPr algn="ctr">
              <a:lnSpc>
                <a:spcPct val="130000"/>
              </a:lnSpc>
            </a:pPr>
            <a:r>
              <a:rPr kumimoji="1" lang="en-US" altLang="zh-CN" sz="2400">
                <a:ln w="12700">
                  <a:noFill/>
                </a:ln>
                <a:solidFill>
                  <a:srgbClr val="FFFFFF">
                    <a:alpha val="100000"/>
                  </a:srgbClr>
                </a:solidFill>
                <a:latin typeface="Source Han Sans" panose="020B0400000000000000" charset="-122"/>
                <a:ea typeface="Source Han Sans" panose="020B0400000000000000" charset="-122"/>
                <a:cs typeface="Source Han Sans" panose="020B0400000000000000" charset="-122"/>
              </a:rPr>
              <a:t>01</a:t>
            </a:r>
            <a:endParaRPr kumimoji="1" lang="zh-CN" altLang="en-US"/>
          </a:p>
        </p:txBody>
      </p:sp>
      <p:sp>
        <p:nvSpPr>
          <p:cNvPr id="12" name="标题 1"/>
          <p:cNvSpPr txBox="1"/>
          <p:nvPr/>
        </p:nvSpPr>
        <p:spPr>
          <a:xfrm>
            <a:off x="979235" y="3249764"/>
            <a:ext cx="2948849" cy="1459359"/>
          </a:xfrm>
          <a:prstGeom prst="rect">
            <a:avLst/>
          </a:prstGeom>
          <a:noFill/>
          <a:ln cap="sq">
            <a:noFill/>
          </a:ln>
        </p:spPr>
        <p:txBody>
          <a:bodyPr vert="horz" wrap="square" lIns="0" tIns="0" rIns="0" bIns="0" rtlCol="0" anchor="t"/>
          <a:lstStyle/>
          <a:p>
            <a:pPr algn="l">
              <a:lnSpc>
                <a:spcPct val="150000"/>
              </a:lnSpc>
            </a:pPr>
            <a:r>
              <a:rPr kumimoji="1" lang="en-US" altLang="zh-CN" sz="1400">
                <a:ln w="12700">
                  <a:noFill/>
                </a:ln>
                <a:solidFill>
                  <a:srgbClr val="262626">
                    <a:alpha val="100000"/>
                  </a:srgbClr>
                </a:solidFill>
                <a:latin typeface="Source Han Sans" panose="020B0400000000000000" charset="-122"/>
                <a:ea typeface="Source Han Sans" panose="020B0400000000000000" charset="-122"/>
                <a:cs typeface="Source Han Sans" panose="020B0400000000000000" charset="-122"/>
              </a:rPr>
              <a:t>卖方的义务包括交付货物、提供单据、转移货物所有权等，卖方应按照合同约定履行义务。</a:t>
            </a:r>
            <a:endParaRPr kumimoji="1" lang="zh-CN" altLang="en-US"/>
          </a:p>
        </p:txBody>
      </p:sp>
      <p:sp>
        <p:nvSpPr>
          <p:cNvPr id="13" name="标题 1"/>
          <p:cNvSpPr txBox="1"/>
          <p:nvPr/>
        </p:nvSpPr>
        <p:spPr>
          <a:xfrm>
            <a:off x="979236" y="2491490"/>
            <a:ext cx="2948848" cy="676571"/>
          </a:xfrm>
          <a:prstGeom prst="rect">
            <a:avLst/>
          </a:prstGeom>
          <a:noFill/>
          <a:ln cap="sq">
            <a:noFill/>
          </a:ln>
        </p:spPr>
        <p:txBody>
          <a:bodyPr vert="horz" wrap="square" lIns="0" tIns="0" rIns="0" bIns="0" rtlCol="0" anchor="b"/>
          <a:lstStyle/>
          <a:p>
            <a:pPr algn="l">
              <a:lnSpc>
                <a:spcPct val="130000"/>
              </a:lnSpc>
            </a:pPr>
            <a:r>
              <a:rPr kumimoji="1" lang="en-US" altLang="zh-CN" sz="1600">
                <a:ln w="12700">
                  <a:noFill/>
                </a:ln>
                <a:solidFill>
                  <a:srgbClr val="265CEF">
                    <a:alpha val="100000"/>
                  </a:srgbClr>
                </a:solidFill>
                <a:latin typeface="Source Han Sans CN Bold" panose="020B0800000000000000" charset="-122"/>
                <a:ea typeface="Source Han Sans CN Bold" panose="020B0800000000000000" charset="-122"/>
                <a:cs typeface="Source Han Sans CN Bold" panose="020B0800000000000000" charset="-122"/>
              </a:rPr>
              <a:t>卖方的义务</a:t>
            </a:r>
            <a:endParaRPr kumimoji="1" lang="zh-CN" altLang="en-US"/>
          </a:p>
        </p:txBody>
      </p:sp>
      <p:sp>
        <p:nvSpPr>
          <p:cNvPr id="14" name="标题 1"/>
          <p:cNvSpPr txBox="1"/>
          <p:nvPr/>
        </p:nvSpPr>
        <p:spPr>
          <a:xfrm>
            <a:off x="4698837" y="3249764"/>
            <a:ext cx="2948849" cy="1459359"/>
          </a:xfrm>
          <a:prstGeom prst="rect">
            <a:avLst/>
          </a:prstGeom>
          <a:noFill/>
          <a:ln cap="sq">
            <a:noFill/>
          </a:ln>
        </p:spPr>
        <p:txBody>
          <a:bodyPr vert="horz" wrap="square" lIns="0" tIns="0" rIns="0" bIns="0" rtlCol="0" anchor="t"/>
          <a:lstStyle/>
          <a:p>
            <a:pPr algn="l">
              <a:lnSpc>
                <a:spcPct val="150000"/>
              </a:lnSpc>
            </a:pPr>
            <a:r>
              <a:rPr kumimoji="1" lang="en-US" altLang="zh-CN" sz="1400">
                <a:ln w="12700">
                  <a:noFill/>
                </a:ln>
                <a:solidFill>
                  <a:srgbClr val="262626">
                    <a:alpha val="100000"/>
                  </a:srgbClr>
                </a:solidFill>
                <a:latin typeface="Source Han Sans" panose="020B0400000000000000" charset="-122"/>
                <a:ea typeface="Source Han Sans" panose="020B0400000000000000" charset="-122"/>
                <a:cs typeface="Source Han Sans" panose="020B0400000000000000" charset="-122"/>
              </a:rPr>
              <a:t>买方的义务包括支付货款、接收货物、检验货物等，买方应按照合同约定履行义务。</a:t>
            </a:r>
            <a:endParaRPr kumimoji="1" lang="zh-CN" altLang="en-US"/>
          </a:p>
        </p:txBody>
      </p:sp>
      <p:sp>
        <p:nvSpPr>
          <p:cNvPr id="15" name="标题 1"/>
          <p:cNvSpPr txBox="1"/>
          <p:nvPr/>
        </p:nvSpPr>
        <p:spPr>
          <a:xfrm>
            <a:off x="4698837" y="2491490"/>
            <a:ext cx="2948848" cy="676571"/>
          </a:xfrm>
          <a:prstGeom prst="rect">
            <a:avLst/>
          </a:prstGeom>
          <a:noFill/>
          <a:ln cap="sq">
            <a:noFill/>
          </a:ln>
        </p:spPr>
        <p:txBody>
          <a:bodyPr vert="horz" wrap="square" lIns="0" tIns="0" rIns="0" bIns="0" rtlCol="0" anchor="b"/>
          <a:lstStyle/>
          <a:p>
            <a:pPr algn="l">
              <a:lnSpc>
                <a:spcPct val="130000"/>
              </a:lnSpc>
            </a:pPr>
            <a:r>
              <a:rPr kumimoji="1" lang="en-US" altLang="zh-CN" sz="1600">
                <a:ln w="12700">
                  <a:noFill/>
                </a:ln>
                <a:solidFill>
                  <a:srgbClr val="FFC000">
                    <a:alpha val="100000"/>
                  </a:srgbClr>
                </a:solidFill>
                <a:latin typeface="Source Han Sans CN Bold" panose="020B0800000000000000" charset="-122"/>
                <a:ea typeface="Source Han Sans CN Bold" panose="020B0800000000000000" charset="-122"/>
                <a:cs typeface="Source Han Sans CN Bold" panose="020B0800000000000000" charset="-122"/>
              </a:rPr>
              <a:t>买方的义务</a:t>
            </a:r>
            <a:endParaRPr kumimoji="1" lang="zh-CN" altLang="en-US"/>
          </a:p>
        </p:txBody>
      </p:sp>
      <p:sp>
        <p:nvSpPr>
          <p:cNvPr id="16" name="标题 1"/>
          <p:cNvSpPr txBox="1"/>
          <p:nvPr/>
        </p:nvSpPr>
        <p:spPr>
          <a:xfrm>
            <a:off x="8418440" y="3249764"/>
            <a:ext cx="2948849" cy="1459359"/>
          </a:xfrm>
          <a:prstGeom prst="rect">
            <a:avLst/>
          </a:prstGeom>
          <a:noFill/>
          <a:ln cap="sq">
            <a:noFill/>
          </a:ln>
        </p:spPr>
        <p:txBody>
          <a:bodyPr vert="horz" wrap="square" lIns="0" tIns="0" rIns="0" bIns="0" rtlCol="0" anchor="t"/>
          <a:lstStyle/>
          <a:p>
            <a:pPr algn="l">
              <a:lnSpc>
                <a:spcPct val="150000"/>
              </a:lnSpc>
            </a:pPr>
            <a:r>
              <a:rPr kumimoji="1" lang="en-US" altLang="zh-CN" sz="1400">
                <a:ln w="12700">
                  <a:noFill/>
                </a:ln>
                <a:solidFill>
                  <a:srgbClr val="262626">
                    <a:alpha val="100000"/>
                  </a:srgbClr>
                </a:solidFill>
                <a:latin typeface="Source Han Sans" panose="020B0400000000000000" charset="-122"/>
                <a:ea typeface="Source Han Sans" panose="020B0400000000000000" charset="-122"/>
                <a:cs typeface="Source Han Sans" panose="020B0400000000000000" charset="-122"/>
              </a:rPr>
              <a:t>履行中的问题包括货物的质量问题、数量问题、交货期问题等，双方应及时沟通解决。</a:t>
            </a:r>
            <a:endParaRPr kumimoji="1" lang="zh-CN" altLang="en-US"/>
          </a:p>
        </p:txBody>
      </p:sp>
      <p:sp>
        <p:nvSpPr>
          <p:cNvPr id="17" name="标题 1"/>
          <p:cNvSpPr txBox="1"/>
          <p:nvPr/>
        </p:nvSpPr>
        <p:spPr>
          <a:xfrm>
            <a:off x="8418441" y="2491490"/>
            <a:ext cx="2948848" cy="676571"/>
          </a:xfrm>
          <a:prstGeom prst="rect">
            <a:avLst/>
          </a:prstGeom>
          <a:noFill/>
          <a:ln cap="sq">
            <a:noFill/>
          </a:ln>
        </p:spPr>
        <p:txBody>
          <a:bodyPr vert="horz" wrap="square" lIns="0" tIns="0" rIns="0" bIns="0" rtlCol="0" anchor="b"/>
          <a:lstStyle/>
          <a:p>
            <a:pPr algn="l">
              <a:lnSpc>
                <a:spcPct val="130000"/>
              </a:lnSpc>
            </a:pPr>
            <a:r>
              <a:rPr kumimoji="1" lang="en-US" altLang="zh-CN" sz="1600">
                <a:ln w="12700">
                  <a:noFill/>
                </a:ln>
                <a:solidFill>
                  <a:srgbClr val="265CEF">
                    <a:alpha val="100000"/>
                  </a:srgbClr>
                </a:solidFill>
                <a:latin typeface="Source Han Sans CN Bold" panose="020B0800000000000000" charset="-122"/>
                <a:ea typeface="Source Han Sans CN Bold" panose="020B0800000000000000" charset="-122"/>
                <a:cs typeface="Source Han Sans CN Bold" panose="020B0800000000000000" charset="-122"/>
              </a:rPr>
              <a:t>履行中的问题</a:t>
            </a:r>
            <a:endParaRPr kumimoji="1" lang="zh-CN" altLang="en-US"/>
          </a:p>
        </p:txBody>
      </p:sp>
      <p:sp>
        <p:nvSpPr>
          <p:cNvPr id="18" name="标题 1"/>
          <p:cNvSpPr txBox="1"/>
          <p:nvPr/>
        </p:nvSpPr>
        <p:spPr>
          <a:xfrm>
            <a:off x="278800" y="246413"/>
            <a:ext cx="9379603" cy="720000"/>
          </a:xfrm>
          <a:prstGeom prst="rect">
            <a:avLst/>
          </a:prstGeom>
          <a:solidFill>
            <a:schemeClr val="bg1"/>
          </a:solidFill>
          <a:ln w="12700" cap="sq">
            <a:noFill/>
            <a:miter/>
          </a:ln>
          <a:effectLst>
            <a:outerShdw blurRad="165100" sx="102000" sy="102000" algn="ctr" rotWithShape="0">
              <a:srgbClr val="000000">
                <a:alpha val="10000"/>
              </a:srgbClr>
            </a:outerShdw>
          </a:effectLst>
        </p:spPr>
        <p:txBody>
          <a:bodyPr vert="horz" wrap="square" lIns="91440" tIns="45720" rIns="91440" bIns="45720" rtlCol="0" anchor="ctr"/>
          <a:lstStyle/>
          <a:p>
            <a:pPr algn="ctr">
              <a:lnSpc>
                <a:spcPct val="110000"/>
              </a:lnSpc>
            </a:pPr>
            <a:endParaRPr kumimoji="1" lang="zh-CN" altLang="en-US"/>
          </a:p>
        </p:txBody>
      </p:sp>
      <p:sp>
        <p:nvSpPr>
          <p:cNvPr id="19" name="标题 1"/>
          <p:cNvSpPr txBox="1"/>
          <p:nvPr/>
        </p:nvSpPr>
        <p:spPr>
          <a:xfrm>
            <a:off x="561368" y="380389"/>
            <a:ext cx="8060758" cy="461665"/>
          </a:xfrm>
          <a:prstGeom prst="rect">
            <a:avLst/>
          </a:prstGeom>
          <a:noFill/>
          <a:ln cap="sq">
            <a:noFill/>
          </a:ln>
        </p:spPr>
        <p:txBody>
          <a:bodyPr vert="horz" wrap="square" lIns="91440" tIns="45720" rIns="91440" bIns="45720" rtlCol="0" anchor="t"/>
          <a:lstStyle/>
          <a:p>
            <a:pPr algn="l">
              <a:lnSpc>
                <a:spcPct val="110000"/>
              </a:lnSpc>
            </a:pPr>
            <a:r>
              <a:rPr kumimoji="1" lang="en-US" altLang="zh-CN" sz="2400">
                <a:ln w="12700">
                  <a:noFill/>
                </a:ln>
                <a:solidFill>
                  <a:srgbClr val="000000">
                    <a:alpha val="100000"/>
                  </a:srgbClr>
                </a:solidFill>
                <a:latin typeface="Source Han Sans CN Bold" panose="020B0800000000000000" charset="-122"/>
                <a:ea typeface="Source Han Sans CN Bold" panose="020B0800000000000000" charset="-122"/>
                <a:cs typeface="Source Han Sans CN Bold" panose="020B0800000000000000" charset="-122"/>
              </a:rPr>
              <a:t>合同履行</a:t>
            </a:r>
            <a:endParaRPr kumimoji="1" lang="zh-CN" altLang="en-US"/>
          </a:p>
        </p:txBody>
      </p:sp>
      <p:sp>
        <p:nvSpPr>
          <p:cNvPr id="20" name="标题 1"/>
          <p:cNvSpPr txBox="1"/>
          <p:nvPr/>
        </p:nvSpPr>
        <p:spPr>
          <a:xfrm>
            <a:off x="272243" y="225304"/>
            <a:ext cx="257347" cy="517646"/>
          </a:xfrm>
          <a:prstGeom prst="rect">
            <a:avLst/>
          </a:prstGeom>
          <a:solidFill>
            <a:schemeClr val="accent1"/>
          </a:solidFill>
          <a:ln w="12700" cap="sq">
            <a:noFill/>
            <a:miter/>
          </a:ln>
        </p:spPr>
        <p:txBody>
          <a:bodyPr vert="horz" wrap="square" lIns="91440" tIns="45720" rIns="91440" bIns="45720" rtlCol="0" anchor="ctr"/>
          <a:lstStyle/>
          <a:p>
            <a:pPr algn="ctr">
              <a:lnSpc>
                <a:spcPct val="110000"/>
              </a:lnSpc>
            </a:pPr>
            <a:endParaRPr kumimoji="1" lang="zh-CN" altLang="en-US"/>
          </a:p>
        </p:txBody>
      </p:sp>
      <p:sp>
        <p:nvSpPr>
          <p:cNvPr id="21" name="标题 1"/>
          <p:cNvSpPr txBox="1"/>
          <p:nvPr/>
        </p:nvSpPr>
        <p:spPr>
          <a:xfrm>
            <a:off x="272243" y="88785"/>
            <a:ext cx="257347" cy="98499"/>
          </a:xfrm>
          <a:prstGeom prst="rect">
            <a:avLst/>
          </a:prstGeom>
          <a:solidFill>
            <a:schemeClr val="accent1">
              <a:lumMod val="60000"/>
              <a:lumOff val="40000"/>
            </a:schemeClr>
          </a:solidFill>
          <a:ln w="12700" cap="sq">
            <a:noFill/>
            <a:miter/>
          </a:ln>
        </p:spPr>
        <p:txBody>
          <a:bodyPr vert="horz" wrap="square" lIns="91440" tIns="45720" rIns="91440" bIns="45720" rtlCol="0" anchor="ctr"/>
          <a:lstStyle/>
          <a:p>
            <a:pPr algn="ctr">
              <a:lnSpc>
                <a:spcPct val="110000"/>
              </a:lnSpc>
            </a:pPr>
            <a:endParaRPr kumimoji="1" lang="zh-CN" altLang="en-US"/>
          </a:p>
        </p:txBody>
      </p:sp>
      <p:sp>
        <p:nvSpPr>
          <p:cNvPr id="22" name="标题 1"/>
          <p:cNvSpPr txBox="1"/>
          <p:nvPr/>
        </p:nvSpPr>
        <p:spPr>
          <a:xfrm>
            <a:off x="272243" y="0"/>
            <a:ext cx="257347" cy="55028"/>
          </a:xfrm>
          <a:prstGeom prst="rect">
            <a:avLst/>
          </a:prstGeom>
          <a:solidFill>
            <a:schemeClr val="accent1">
              <a:lumMod val="20000"/>
              <a:lumOff val="80000"/>
            </a:schemeClr>
          </a:solidFill>
          <a:ln w="12700" cap="sq">
            <a:noFill/>
            <a:miter/>
          </a:ln>
        </p:spPr>
        <p:txBody>
          <a:bodyPr vert="horz" wrap="square" lIns="91440" tIns="45720" rIns="91440" bIns="45720" rtlCol="0" anchor="ctr"/>
          <a:lstStyle/>
          <a:p>
            <a:pPr algn="ctr">
              <a:lnSpc>
                <a:spcPct val="110000"/>
              </a:lnSpc>
            </a:pPr>
            <a:endParaRPr kumimoji="1" lang="zh-CN" altLang="en-US"/>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标题 1"/>
          <p:cNvSpPr txBox="1"/>
          <p:nvPr/>
        </p:nvSpPr>
        <p:spPr>
          <a:xfrm>
            <a:off x="0" y="0"/>
            <a:ext cx="12180888" cy="6858000"/>
          </a:xfrm>
          <a:prstGeom prst="rect">
            <a:avLst/>
          </a:prstGeom>
          <a:solidFill>
            <a:schemeClr val="bg1"/>
          </a:solidFill>
          <a:ln w="12700" cap="sq">
            <a:noFill/>
            <a:miter/>
          </a:ln>
        </p:spPr>
        <p:txBody>
          <a:bodyPr vert="horz" wrap="square" lIns="91440" tIns="45720" rIns="91440" bIns="45720" rtlCol="0" anchor="ctr"/>
          <a:lstStyle/>
          <a:p>
            <a:pPr algn="ctr">
              <a:lnSpc>
                <a:spcPct val="110000"/>
              </a:lnSpc>
            </a:pPr>
            <a:endParaRPr kumimoji="1" lang="zh-CN" altLang="en-US"/>
          </a:p>
        </p:txBody>
      </p:sp>
      <p:sp>
        <p:nvSpPr>
          <p:cNvPr id="3" name="标题 1"/>
          <p:cNvSpPr txBox="1"/>
          <p:nvPr/>
        </p:nvSpPr>
        <p:spPr>
          <a:xfrm rot="9900000">
            <a:off x="7683500" y="3327400"/>
            <a:ext cx="2609677" cy="2609219"/>
          </a:xfrm>
          <a:prstGeom prst="ellipse">
            <a:avLst/>
          </a:prstGeom>
          <a:noFill/>
          <a:ln w="63500" cap="rnd">
            <a:gradFill>
              <a:gsLst>
                <a:gs pos="0">
                  <a:schemeClr val="accent3"/>
                </a:gs>
                <a:gs pos="100000">
                  <a:schemeClr val="accent3">
                    <a:lumMod val="60000"/>
                    <a:lumOff val="40000"/>
                    <a:alpha val="0"/>
                  </a:schemeClr>
                </a:gs>
              </a:gsLst>
              <a:lin ang="5400000" scaled="0"/>
            </a:gradFill>
            <a:round/>
          </a:ln>
        </p:spPr>
        <p:txBody>
          <a:bodyPr vert="horz" wrap="square" lIns="91440" tIns="45720" rIns="91440" bIns="45720" rtlCol="0" anchor="ctr"/>
          <a:lstStyle/>
          <a:p>
            <a:pPr algn="ctr">
              <a:lnSpc>
                <a:spcPct val="110000"/>
              </a:lnSpc>
            </a:pPr>
            <a:endParaRPr kumimoji="1" lang="zh-CN" altLang="en-US"/>
          </a:p>
        </p:txBody>
      </p:sp>
      <p:sp>
        <p:nvSpPr>
          <p:cNvPr id="4" name="标题 1"/>
          <p:cNvSpPr txBox="1"/>
          <p:nvPr/>
        </p:nvSpPr>
        <p:spPr>
          <a:xfrm rot="18900000">
            <a:off x="6731000" y="1498600"/>
            <a:ext cx="2819151" cy="2818654"/>
          </a:xfrm>
          <a:prstGeom prst="ellipse">
            <a:avLst/>
          </a:prstGeom>
          <a:noFill/>
          <a:ln w="63500" cap="rnd">
            <a:gradFill>
              <a:gsLst>
                <a:gs pos="0">
                  <a:schemeClr val="accent2"/>
                </a:gs>
                <a:gs pos="100000">
                  <a:schemeClr val="accent2">
                    <a:lumMod val="60000"/>
                    <a:lumOff val="40000"/>
                    <a:alpha val="0"/>
                  </a:schemeClr>
                </a:gs>
              </a:gsLst>
              <a:lin ang="5400000" scaled="0"/>
            </a:gradFill>
            <a:round/>
          </a:ln>
        </p:spPr>
        <p:txBody>
          <a:bodyPr vert="horz" wrap="square" lIns="91440" tIns="45720" rIns="91440" bIns="45720" rtlCol="0" anchor="ctr"/>
          <a:lstStyle/>
          <a:p>
            <a:pPr algn="ctr">
              <a:lnSpc>
                <a:spcPct val="110000"/>
              </a:lnSpc>
            </a:pPr>
            <a:endParaRPr kumimoji="1" lang="zh-CN" altLang="en-US"/>
          </a:p>
        </p:txBody>
      </p:sp>
      <p:sp>
        <p:nvSpPr>
          <p:cNvPr id="5" name="标题 1"/>
          <p:cNvSpPr txBox="1"/>
          <p:nvPr/>
        </p:nvSpPr>
        <p:spPr>
          <a:xfrm rot="3096342">
            <a:off x="8436934" y="1502588"/>
            <a:ext cx="2818800" cy="2818800"/>
          </a:xfrm>
          <a:prstGeom prst="ellipse">
            <a:avLst/>
          </a:prstGeom>
          <a:noFill/>
          <a:ln w="63500" cap="rnd">
            <a:gradFill>
              <a:gsLst>
                <a:gs pos="0">
                  <a:schemeClr val="accent1"/>
                </a:gs>
                <a:gs pos="100000">
                  <a:schemeClr val="accent1">
                    <a:lumMod val="60000"/>
                    <a:lumOff val="40000"/>
                    <a:alpha val="0"/>
                  </a:schemeClr>
                </a:gs>
              </a:gsLst>
              <a:lin ang="5400000" scaled="0"/>
            </a:gradFill>
            <a:round/>
          </a:ln>
        </p:spPr>
        <p:txBody>
          <a:bodyPr vert="horz" wrap="square" lIns="91440" tIns="45720" rIns="91440" bIns="45720" rtlCol="0" anchor="ctr"/>
          <a:lstStyle/>
          <a:p>
            <a:pPr algn="ctr">
              <a:lnSpc>
                <a:spcPct val="110000"/>
              </a:lnSpc>
            </a:pPr>
            <a:endParaRPr kumimoji="1" lang="zh-CN" altLang="en-US"/>
          </a:p>
        </p:txBody>
      </p:sp>
      <p:cxnSp>
        <p:nvCxnSpPr>
          <p:cNvPr id="6" name="标题 1"/>
          <p:cNvCxnSpPr/>
          <p:nvPr/>
        </p:nvCxnSpPr>
        <p:spPr>
          <a:xfrm>
            <a:off x="965200" y="2950429"/>
            <a:ext cx="4667250" cy="0"/>
          </a:xfrm>
          <a:prstGeom prst="line">
            <a:avLst/>
          </a:prstGeom>
          <a:noFill/>
          <a:ln w="12700" cap="sq">
            <a:gradFill>
              <a:gsLst>
                <a:gs pos="0">
                  <a:schemeClr val="bg1">
                    <a:lumMod val="75000"/>
                  </a:schemeClr>
                </a:gs>
                <a:gs pos="100000">
                  <a:schemeClr val="bg1">
                    <a:lumMod val="50000"/>
                    <a:alpha val="0"/>
                  </a:schemeClr>
                </a:gs>
              </a:gsLst>
              <a:lin ang="0" scaled="0"/>
            </a:gradFill>
            <a:miter/>
          </a:ln>
        </p:spPr>
      </p:cxnSp>
      <p:sp>
        <p:nvSpPr>
          <p:cNvPr id="7" name="标题 1"/>
          <p:cNvSpPr txBox="1"/>
          <p:nvPr/>
        </p:nvSpPr>
        <p:spPr>
          <a:xfrm>
            <a:off x="957720" y="1605414"/>
            <a:ext cx="616630" cy="527465"/>
          </a:xfrm>
          <a:prstGeom prst="rect">
            <a:avLst/>
          </a:prstGeom>
          <a:noFill/>
          <a:ln>
            <a:noFill/>
          </a:ln>
        </p:spPr>
        <p:txBody>
          <a:bodyPr vert="horz" wrap="square" lIns="0" tIns="0" rIns="0" bIns="0" rtlCol="0" anchor="t"/>
          <a:lstStyle/>
          <a:p>
            <a:pPr algn="l">
              <a:lnSpc>
                <a:spcPct val="116000"/>
              </a:lnSpc>
            </a:pPr>
            <a:r>
              <a:rPr kumimoji="1" lang="en-US" altLang="zh-CN" sz="3200">
                <a:ln w="12700">
                  <a:noFill/>
                </a:ln>
                <a:solidFill>
                  <a:srgbClr val="265CEF">
                    <a:alpha val="100000"/>
                  </a:srgbClr>
                </a:solidFill>
                <a:latin typeface="OPPOSans H" panose="00020600040101010101" charset="-122"/>
                <a:ea typeface="OPPOSans H" panose="00020600040101010101" charset="-122"/>
                <a:cs typeface="OPPOSans H" panose="00020600040101010101" charset="-122"/>
              </a:rPr>
              <a:t>01</a:t>
            </a:r>
            <a:endParaRPr kumimoji="1" lang="zh-CN" altLang="en-US"/>
          </a:p>
        </p:txBody>
      </p:sp>
      <p:cxnSp>
        <p:nvCxnSpPr>
          <p:cNvPr id="8" name="标题 1"/>
          <p:cNvCxnSpPr/>
          <p:nvPr/>
        </p:nvCxnSpPr>
        <p:spPr>
          <a:xfrm>
            <a:off x="965200" y="4471621"/>
            <a:ext cx="4667250" cy="0"/>
          </a:xfrm>
          <a:prstGeom prst="line">
            <a:avLst/>
          </a:prstGeom>
          <a:noFill/>
          <a:ln w="12700" cap="sq">
            <a:gradFill>
              <a:gsLst>
                <a:gs pos="0">
                  <a:schemeClr val="bg1">
                    <a:lumMod val="75000"/>
                  </a:schemeClr>
                </a:gs>
                <a:gs pos="100000">
                  <a:schemeClr val="bg1">
                    <a:lumMod val="50000"/>
                    <a:alpha val="0"/>
                  </a:schemeClr>
                </a:gs>
              </a:gsLst>
              <a:lin ang="0" scaled="0"/>
            </a:gradFill>
            <a:miter/>
          </a:ln>
        </p:spPr>
      </p:cxnSp>
      <p:sp>
        <p:nvSpPr>
          <p:cNvPr id="9" name="标题 1"/>
          <p:cNvSpPr txBox="1"/>
          <p:nvPr/>
        </p:nvSpPr>
        <p:spPr>
          <a:xfrm>
            <a:off x="957720" y="3179447"/>
            <a:ext cx="616630" cy="527465"/>
          </a:xfrm>
          <a:prstGeom prst="rect">
            <a:avLst/>
          </a:prstGeom>
          <a:noFill/>
          <a:ln>
            <a:noFill/>
          </a:ln>
        </p:spPr>
        <p:txBody>
          <a:bodyPr vert="horz" wrap="square" lIns="0" tIns="0" rIns="0" bIns="0" rtlCol="0" anchor="t"/>
          <a:lstStyle/>
          <a:p>
            <a:pPr algn="l">
              <a:lnSpc>
                <a:spcPct val="116000"/>
              </a:lnSpc>
            </a:pPr>
            <a:r>
              <a:rPr kumimoji="1" lang="en-US" altLang="zh-CN" sz="3200">
                <a:ln w="12700">
                  <a:noFill/>
                </a:ln>
                <a:solidFill>
                  <a:srgbClr val="FFC000">
                    <a:alpha val="100000"/>
                  </a:srgbClr>
                </a:solidFill>
                <a:latin typeface="OPPOSans H" panose="00020600040101010101" charset="-122"/>
                <a:ea typeface="OPPOSans H" panose="00020600040101010101" charset="-122"/>
                <a:cs typeface="OPPOSans H" panose="00020600040101010101" charset="-122"/>
              </a:rPr>
              <a:t>02</a:t>
            </a:r>
            <a:endParaRPr kumimoji="1" lang="zh-CN" altLang="en-US"/>
          </a:p>
        </p:txBody>
      </p:sp>
      <p:cxnSp>
        <p:nvCxnSpPr>
          <p:cNvPr id="10" name="标题 1"/>
          <p:cNvCxnSpPr/>
          <p:nvPr/>
        </p:nvCxnSpPr>
        <p:spPr>
          <a:xfrm>
            <a:off x="965200" y="5981700"/>
            <a:ext cx="4667250" cy="0"/>
          </a:xfrm>
          <a:prstGeom prst="line">
            <a:avLst/>
          </a:prstGeom>
          <a:noFill/>
          <a:ln w="12700" cap="sq">
            <a:gradFill>
              <a:gsLst>
                <a:gs pos="0">
                  <a:schemeClr val="bg1">
                    <a:lumMod val="75000"/>
                  </a:schemeClr>
                </a:gs>
                <a:gs pos="100000">
                  <a:schemeClr val="bg1">
                    <a:lumMod val="50000"/>
                    <a:alpha val="0"/>
                  </a:schemeClr>
                </a:gs>
              </a:gsLst>
              <a:lin ang="0" scaled="0"/>
            </a:gradFill>
            <a:miter/>
          </a:ln>
        </p:spPr>
      </p:cxnSp>
      <p:sp>
        <p:nvSpPr>
          <p:cNvPr id="11" name="标题 1"/>
          <p:cNvSpPr txBox="1"/>
          <p:nvPr/>
        </p:nvSpPr>
        <p:spPr>
          <a:xfrm>
            <a:off x="957720" y="4700639"/>
            <a:ext cx="616630" cy="527465"/>
          </a:xfrm>
          <a:prstGeom prst="rect">
            <a:avLst/>
          </a:prstGeom>
          <a:noFill/>
          <a:ln>
            <a:noFill/>
          </a:ln>
        </p:spPr>
        <p:txBody>
          <a:bodyPr vert="horz" wrap="square" lIns="0" tIns="0" rIns="0" bIns="0" rtlCol="0" anchor="t"/>
          <a:lstStyle/>
          <a:p>
            <a:pPr algn="l">
              <a:lnSpc>
                <a:spcPct val="116000"/>
              </a:lnSpc>
            </a:pPr>
            <a:r>
              <a:rPr kumimoji="1" lang="en-US" altLang="zh-CN" sz="3200">
                <a:ln w="12700">
                  <a:noFill/>
                </a:ln>
                <a:solidFill>
                  <a:srgbClr val="A5A5A5">
                    <a:alpha val="100000"/>
                  </a:srgbClr>
                </a:solidFill>
                <a:latin typeface="OPPOSans H" panose="00020600040101010101" charset="-122"/>
                <a:ea typeface="OPPOSans H" panose="00020600040101010101" charset="-122"/>
                <a:cs typeface="OPPOSans H" panose="00020600040101010101" charset="-122"/>
              </a:rPr>
              <a:t>03</a:t>
            </a:r>
            <a:endParaRPr kumimoji="1" lang="zh-CN" altLang="en-US"/>
          </a:p>
        </p:txBody>
      </p:sp>
      <p:sp>
        <p:nvSpPr>
          <p:cNvPr id="12" name="标题 1"/>
          <p:cNvSpPr txBox="1"/>
          <p:nvPr/>
        </p:nvSpPr>
        <p:spPr>
          <a:xfrm>
            <a:off x="9880626" y="2473941"/>
            <a:ext cx="628650" cy="608368"/>
          </a:xfrm>
          <a:custGeom>
            <a:avLst/>
            <a:gdLst>
              <a:gd name="connsiteX0" fmla="*/ 695958 w 1660735"/>
              <a:gd name="connsiteY0" fmla="*/ 752512 h 1607157"/>
              <a:gd name="connsiteX1" fmla="*/ 376349 w 1660735"/>
              <a:gd name="connsiteY1" fmla="*/ 752512 h 1607157"/>
              <a:gd name="connsiteX2" fmla="*/ 110505 w 1660735"/>
              <a:gd name="connsiteY2" fmla="*/ 642007 h 1607157"/>
              <a:gd name="connsiteX3" fmla="*/ 0 w 1660735"/>
              <a:gd name="connsiteY3" fmla="*/ 376349 h 1607157"/>
              <a:gd name="connsiteX4" fmla="*/ 110505 w 1660735"/>
              <a:gd name="connsiteY4" fmla="*/ 110505 h 1607157"/>
              <a:gd name="connsiteX5" fmla="*/ 376349 w 1660735"/>
              <a:gd name="connsiteY5" fmla="*/ 0 h 1607157"/>
              <a:gd name="connsiteX6" fmla="*/ 642193 w 1660735"/>
              <a:gd name="connsiteY6" fmla="*/ 110505 h 1607157"/>
              <a:gd name="connsiteX7" fmla="*/ 752698 w 1660735"/>
              <a:gd name="connsiteY7" fmla="*/ 376349 h 1607157"/>
              <a:gd name="connsiteX8" fmla="*/ 752698 w 1660735"/>
              <a:gd name="connsiteY8" fmla="*/ 695958 h 1607157"/>
              <a:gd name="connsiteX9" fmla="*/ 695958 w 1660735"/>
              <a:gd name="connsiteY9" fmla="*/ 752512 h 1607157"/>
              <a:gd name="connsiteX10" fmla="*/ 376349 w 1660735"/>
              <a:gd name="connsiteY10" fmla="*/ 111621 h 1607157"/>
              <a:gd name="connsiteX11" fmla="*/ 111621 w 1660735"/>
              <a:gd name="connsiteY11" fmla="*/ 376349 h 1607157"/>
              <a:gd name="connsiteX12" fmla="*/ 376349 w 1660735"/>
              <a:gd name="connsiteY12" fmla="*/ 641077 h 1607157"/>
              <a:gd name="connsiteX13" fmla="*/ 641077 w 1660735"/>
              <a:gd name="connsiteY13" fmla="*/ 641077 h 1607157"/>
              <a:gd name="connsiteX14" fmla="*/ 641077 w 1660735"/>
              <a:gd name="connsiteY14" fmla="*/ 376349 h 1607157"/>
              <a:gd name="connsiteX15" fmla="*/ 376349 w 1660735"/>
              <a:gd name="connsiteY15" fmla="*/ 111621 h 1607157"/>
              <a:gd name="connsiteX16" fmla="*/ 1284201 w 1660735"/>
              <a:gd name="connsiteY16" fmla="*/ 752512 h 1607157"/>
              <a:gd name="connsiteX17" fmla="*/ 964592 w 1660735"/>
              <a:gd name="connsiteY17" fmla="*/ 752512 h 1607157"/>
              <a:gd name="connsiteX18" fmla="*/ 908038 w 1660735"/>
              <a:gd name="connsiteY18" fmla="*/ 695958 h 1607157"/>
              <a:gd name="connsiteX19" fmla="*/ 908038 w 1660735"/>
              <a:gd name="connsiteY19" fmla="*/ 376349 h 1607157"/>
              <a:gd name="connsiteX20" fmla="*/ 1018543 w 1660735"/>
              <a:gd name="connsiteY20" fmla="*/ 110505 h 1607157"/>
              <a:gd name="connsiteX21" fmla="*/ 1284387 w 1660735"/>
              <a:gd name="connsiteY21" fmla="*/ 0 h 1607157"/>
              <a:gd name="connsiteX22" fmla="*/ 1550231 w 1660735"/>
              <a:gd name="connsiteY22" fmla="*/ 110505 h 1607157"/>
              <a:gd name="connsiteX23" fmla="*/ 1660736 w 1660735"/>
              <a:gd name="connsiteY23" fmla="*/ 376349 h 1607157"/>
              <a:gd name="connsiteX24" fmla="*/ 1550231 w 1660735"/>
              <a:gd name="connsiteY24" fmla="*/ 642193 h 1607157"/>
              <a:gd name="connsiteX25" fmla="*/ 1284201 w 1660735"/>
              <a:gd name="connsiteY25" fmla="*/ 752512 h 1607157"/>
              <a:gd name="connsiteX26" fmla="*/ 1019659 w 1660735"/>
              <a:gd name="connsiteY26" fmla="*/ 640891 h 1607157"/>
              <a:gd name="connsiteX27" fmla="*/ 1284387 w 1660735"/>
              <a:gd name="connsiteY27" fmla="*/ 640891 h 1607157"/>
              <a:gd name="connsiteX28" fmla="*/ 1549115 w 1660735"/>
              <a:gd name="connsiteY28" fmla="*/ 376163 h 1607157"/>
              <a:gd name="connsiteX29" fmla="*/ 1284387 w 1660735"/>
              <a:gd name="connsiteY29" fmla="*/ 111435 h 1607157"/>
              <a:gd name="connsiteX30" fmla="*/ 1019659 w 1660735"/>
              <a:gd name="connsiteY30" fmla="*/ 376163 h 1607157"/>
              <a:gd name="connsiteX31" fmla="*/ 1019659 w 1660735"/>
              <a:gd name="connsiteY31" fmla="*/ 640891 h 1607157"/>
              <a:gd name="connsiteX32" fmla="*/ 376349 w 1660735"/>
              <a:gd name="connsiteY32" fmla="*/ 1607158 h 1607157"/>
              <a:gd name="connsiteX33" fmla="*/ 110505 w 1660735"/>
              <a:gd name="connsiteY33" fmla="*/ 1496653 h 1607157"/>
              <a:gd name="connsiteX34" fmla="*/ 0 w 1660735"/>
              <a:gd name="connsiteY34" fmla="*/ 1230809 h 1607157"/>
              <a:gd name="connsiteX35" fmla="*/ 110505 w 1660735"/>
              <a:gd name="connsiteY35" fmla="*/ 964964 h 1607157"/>
              <a:gd name="connsiteX36" fmla="*/ 376349 w 1660735"/>
              <a:gd name="connsiteY36" fmla="*/ 854459 h 1607157"/>
              <a:gd name="connsiteX37" fmla="*/ 695958 w 1660735"/>
              <a:gd name="connsiteY37" fmla="*/ 854459 h 1607157"/>
              <a:gd name="connsiteX38" fmla="*/ 752512 w 1660735"/>
              <a:gd name="connsiteY38" fmla="*/ 911014 h 1607157"/>
              <a:gd name="connsiteX39" fmla="*/ 752512 w 1660735"/>
              <a:gd name="connsiteY39" fmla="*/ 1230623 h 1607157"/>
              <a:gd name="connsiteX40" fmla="*/ 642007 w 1660735"/>
              <a:gd name="connsiteY40" fmla="*/ 1496467 h 1607157"/>
              <a:gd name="connsiteX41" fmla="*/ 376349 w 1660735"/>
              <a:gd name="connsiteY41" fmla="*/ 1607158 h 1607157"/>
              <a:gd name="connsiteX42" fmla="*/ 376349 w 1660735"/>
              <a:gd name="connsiteY42" fmla="*/ 966267 h 1607157"/>
              <a:gd name="connsiteX43" fmla="*/ 111621 w 1660735"/>
              <a:gd name="connsiteY43" fmla="*/ 1230809 h 1607157"/>
              <a:gd name="connsiteX44" fmla="*/ 376349 w 1660735"/>
              <a:gd name="connsiteY44" fmla="*/ 1495537 h 1607157"/>
              <a:gd name="connsiteX45" fmla="*/ 641077 w 1660735"/>
              <a:gd name="connsiteY45" fmla="*/ 1230809 h 1607157"/>
              <a:gd name="connsiteX46" fmla="*/ 641077 w 1660735"/>
              <a:gd name="connsiteY46" fmla="*/ 966267 h 1607157"/>
              <a:gd name="connsiteX47" fmla="*/ 376349 w 1660735"/>
              <a:gd name="connsiteY47" fmla="*/ 966267 h 1607157"/>
              <a:gd name="connsiteX48" fmla="*/ 1284201 w 1660735"/>
              <a:gd name="connsiteY48" fmla="*/ 1607158 h 1607157"/>
              <a:gd name="connsiteX49" fmla="*/ 1018357 w 1660735"/>
              <a:gd name="connsiteY49" fmla="*/ 1496653 h 1607157"/>
              <a:gd name="connsiteX50" fmla="*/ 907852 w 1660735"/>
              <a:gd name="connsiteY50" fmla="*/ 1230809 h 1607157"/>
              <a:gd name="connsiteX51" fmla="*/ 907852 w 1660735"/>
              <a:gd name="connsiteY51" fmla="*/ 911200 h 1607157"/>
              <a:gd name="connsiteX52" fmla="*/ 964406 w 1660735"/>
              <a:gd name="connsiteY52" fmla="*/ 854646 h 1607157"/>
              <a:gd name="connsiteX53" fmla="*/ 1284015 w 1660735"/>
              <a:gd name="connsiteY53" fmla="*/ 854646 h 1607157"/>
              <a:gd name="connsiteX54" fmla="*/ 1549859 w 1660735"/>
              <a:gd name="connsiteY54" fmla="*/ 965150 h 1607157"/>
              <a:gd name="connsiteX55" fmla="*/ 1660364 w 1660735"/>
              <a:gd name="connsiteY55" fmla="*/ 1230995 h 1607157"/>
              <a:gd name="connsiteX56" fmla="*/ 1550045 w 1660735"/>
              <a:gd name="connsiteY56" fmla="*/ 1496653 h 1607157"/>
              <a:gd name="connsiteX57" fmla="*/ 1284201 w 1660735"/>
              <a:gd name="connsiteY57" fmla="*/ 1607158 h 1607157"/>
              <a:gd name="connsiteX58" fmla="*/ 1019659 w 1660735"/>
              <a:gd name="connsiteY58" fmla="*/ 966267 h 1607157"/>
              <a:gd name="connsiteX59" fmla="*/ 1019659 w 1660735"/>
              <a:gd name="connsiteY59" fmla="*/ 1230995 h 1607157"/>
              <a:gd name="connsiteX60" fmla="*/ 1284387 w 1660735"/>
              <a:gd name="connsiteY60" fmla="*/ 1495723 h 1607157"/>
              <a:gd name="connsiteX61" fmla="*/ 1549115 w 1660735"/>
              <a:gd name="connsiteY61" fmla="*/ 1230995 h 1607157"/>
              <a:gd name="connsiteX62" fmla="*/ 1284387 w 1660735"/>
              <a:gd name="connsiteY62" fmla="*/ 966267 h 1607157"/>
              <a:gd name="connsiteX63" fmla="*/ 1019659 w 1660735"/>
              <a:gd name="connsiteY63" fmla="*/ 966267 h 1607157"/>
            </a:gdLst>
            <a:ahLst/>
            <a:cxnLst/>
            <a:rect l="l" t="t" r="r" b="b"/>
            <a:pathLst>
              <a:path w="1660735" h="1607157">
                <a:moveTo>
                  <a:pt x="695958" y="752512"/>
                </a:moveTo>
                <a:lnTo>
                  <a:pt x="376349" y="752512"/>
                </a:lnTo>
                <a:cubicBezTo>
                  <a:pt x="276262" y="752512"/>
                  <a:pt x="181756" y="713259"/>
                  <a:pt x="110505" y="642007"/>
                </a:cubicBezTo>
                <a:cubicBezTo>
                  <a:pt x="39253" y="570756"/>
                  <a:pt x="0" y="476436"/>
                  <a:pt x="0" y="376349"/>
                </a:cubicBezTo>
                <a:cubicBezTo>
                  <a:pt x="0" y="276262"/>
                  <a:pt x="39253" y="181756"/>
                  <a:pt x="110505" y="110505"/>
                </a:cubicBezTo>
                <a:cubicBezTo>
                  <a:pt x="181756" y="39253"/>
                  <a:pt x="276076" y="0"/>
                  <a:pt x="376349" y="0"/>
                </a:cubicBezTo>
                <a:cubicBezTo>
                  <a:pt x="476436" y="0"/>
                  <a:pt x="570942" y="39253"/>
                  <a:pt x="642193" y="110505"/>
                </a:cubicBezTo>
                <a:cubicBezTo>
                  <a:pt x="713445" y="181756"/>
                  <a:pt x="752698" y="276076"/>
                  <a:pt x="752698" y="376349"/>
                </a:cubicBezTo>
                <a:lnTo>
                  <a:pt x="752698" y="695958"/>
                </a:lnTo>
                <a:cubicBezTo>
                  <a:pt x="752512" y="727211"/>
                  <a:pt x="727211" y="752512"/>
                  <a:pt x="695958" y="752512"/>
                </a:cubicBezTo>
                <a:close/>
                <a:moveTo>
                  <a:pt x="376349" y="111621"/>
                </a:moveTo>
                <a:cubicBezTo>
                  <a:pt x="230498" y="111621"/>
                  <a:pt x="111621" y="230312"/>
                  <a:pt x="111621" y="376349"/>
                </a:cubicBezTo>
                <a:cubicBezTo>
                  <a:pt x="111621" y="522201"/>
                  <a:pt x="230312" y="641077"/>
                  <a:pt x="376349" y="641077"/>
                </a:cubicBezTo>
                <a:lnTo>
                  <a:pt x="641077" y="641077"/>
                </a:lnTo>
                <a:lnTo>
                  <a:pt x="641077" y="376349"/>
                </a:lnTo>
                <a:cubicBezTo>
                  <a:pt x="640891" y="230312"/>
                  <a:pt x="522201" y="111621"/>
                  <a:pt x="376349" y="111621"/>
                </a:cubicBezTo>
                <a:close/>
                <a:moveTo>
                  <a:pt x="1284201" y="752512"/>
                </a:moveTo>
                <a:lnTo>
                  <a:pt x="964592" y="752512"/>
                </a:lnTo>
                <a:cubicBezTo>
                  <a:pt x="933338" y="752512"/>
                  <a:pt x="908038" y="727025"/>
                  <a:pt x="908038" y="695958"/>
                </a:cubicBezTo>
                <a:lnTo>
                  <a:pt x="908038" y="376349"/>
                </a:lnTo>
                <a:cubicBezTo>
                  <a:pt x="908038" y="276262"/>
                  <a:pt x="947291" y="181756"/>
                  <a:pt x="1018543" y="110505"/>
                </a:cubicBezTo>
                <a:cubicBezTo>
                  <a:pt x="1089794" y="39253"/>
                  <a:pt x="1184114" y="0"/>
                  <a:pt x="1284387" y="0"/>
                </a:cubicBezTo>
                <a:cubicBezTo>
                  <a:pt x="1384660" y="0"/>
                  <a:pt x="1478980" y="39253"/>
                  <a:pt x="1550231" y="110505"/>
                </a:cubicBezTo>
                <a:cubicBezTo>
                  <a:pt x="1621482" y="181756"/>
                  <a:pt x="1660736" y="276076"/>
                  <a:pt x="1660736" y="376349"/>
                </a:cubicBezTo>
                <a:cubicBezTo>
                  <a:pt x="1660736" y="476622"/>
                  <a:pt x="1621482" y="570942"/>
                  <a:pt x="1550231" y="642193"/>
                </a:cubicBezTo>
                <a:cubicBezTo>
                  <a:pt x="1478794" y="713259"/>
                  <a:pt x="1384288" y="752512"/>
                  <a:pt x="1284201" y="752512"/>
                </a:cubicBezTo>
                <a:close/>
                <a:moveTo>
                  <a:pt x="1019659" y="640891"/>
                </a:moveTo>
                <a:lnTo>
                  <a:pt x="1284387" y="640891"/>
                </a:lnTo>
                <a:cubicBezTo>
                  <a:pt x="1430238" y="640891"/>
                  <a:pt x="1549115" y="522201"/>
                  <a:pt x="1549115" y="376163"/>
                </a:cubicBezTo>
                <a:cubicBezTo>
                  <a:pt x="1549115" y="230312"/>
                  <a:pt x="1430424" y="111435"/>
                  <a:pt x="1284387" y="111435"/>
                </a:cubicBezTo>
                <a:cubicBezTo>
                  <a:pt x="1138349" y="111435"/>
                  <a:pt x="1019659" y="230125"/>
                  <a:pt x="1019659" y="376163"/>
                </a:cubicBezTo>
                <a:lnTo>
                  <a:pt x="1019659" y="640891"/>
                </a:lnTo>
                <a:close/>
                <a:moveTo>
                  <a:pt x="376349" y="1607158"/>
                </a:moveTo>
                <a:cubicBezTo>
                  <a:pt x="276262" y="1607158"/>
                  <a:pt x="181756" y="1567904"/>
                  <a:pt x="110505" y="1496653"/>
                </a:cubicBezTo>
                <a:cubicBezTo>
                  <a:pt x="39253" y="1425401"/>
                  <a:pt x="0" y="1330896"/>
                  <a:pt x="0" y="1230809"/>
                </a:cubicBezTo>
                <a:cubicBezTo>
                  <a:pt x="0" y="1130722"/>
                  <a:pt x="39253" y="1036216"/>
                  <a:pt x="110505" y="964964"/>
                </a:cubicBezTo>
                <a:cubicBezTo>
                  <a:pt x="181756" y="893713"/>
                  <a:pt x="276076" y="854459"/>
                  <a:pt x="376349" y="854459"/>
                </a:cubicBezTo>
                <a:lnTo>
                  <a:pt x="695958" y="854459"/>
                </a:lnTo>
                <a:cubicBezTo>
                  <a:pt x="727211" y="854459"/>
                  <a:pt x="752512" y="879760"/>
                  <a:pt x="752512" y="911014"/>
                </a:cubicBezTo>
                <a:lnTo>
                  <a:pt x="752512" y="1230623"/>
                </a:lnTo>
                <a:cubicBezTo>
                  <a:pt x="752512" y="1330709"/>
                  <a:pt x="713259" y="1425215"/>
                  <a:pt x="642007" y="1496467"/>
                </a:cubicBezTo>
                <a:cubicBezTo>
                  <a:pt x="570756" y="1567718"/>
                  <a:pt x="476436" y="1607158"/>
                  <a:pt x="376349" y="1607158"/>
                </a:cubicBezTo>
                <a:close/>
                <a:moveTo>
                  <a:pt x="376349" y="966267"/>
                </a:moveTo>
                <a:cubicBezTo>
                  <a:pt x="230312" y="966267"/>
                  <a:pt x="111621" y="1084957"/>
                  <a:pt x="111621" y="1230809"/>
                </a:cubicBezTo>
                <a:cubicBezTo>
                  <a:pt x="111621" y="1376660"/>
                  <a:pt x="230312" y="1495537"/>
                  <a:pt x="376349" y="1495537"/>
                </a:cubicBezTo>
                <a:cubicBezTo>
                  <a:pt x="522201" y="1495537"/>
                  <a:pt x="641077" y="1376846"/>
                  <a:pt x="641077" y="1230809"/>
                </a:cubicBezTo>
                <a:lnTo>
                  <a:pt x="641077" y="966267"/>
                </a:lnTo>
                <a:lnTo>
                  <a:pt x="376349" y="966267"/>
                </a:lnTo>
                <a:close/>
                <a:moveTo>
                  <a:pt x="1284201" y="1607158"/>
                </a:moveTo>
                <a:cubicBezTo>
                  <a:pt x="1184114" y="1607158"/>
                  <a:pt x="1089608" y="1567904"/>
                  <a:pt x="1018357" y="1496653"/>
                </a:cubicBezTo>
                <a:cubicBezTo>
                  <a:pt x="947105" y="1425401"/>
                  <a:pt x="907852" y="1331082"/>
                  <a:pt x="907852" y="1230809"/>
                </a:cubicBezTo>
                <a:lnTo>
                  <a:pt x="907852" y="911200"/>
                </a:lnTo>
                <a:cubicBezTo>
                  <a:pt x="907852" y="879946"/>
                  <a:pt x="933152" y="854646"/>
                  <a:pt x="964406" y="854646"/>
                </a:cubicBezTo>
                <a:lnTo>
                  <a:pt x="1284015" y="854646"/>
                </a:lnTo>
                <a:cubicBezTo>
                  <a:pt x="1384102" y="854646"/>
                  <a:pt x="1478607" y="893899"/>
                  <a:pt x="1549859" y="965150"/>
                </a:cubicBezTo>
                <a:cubicBezTo>
                  <a:pt x="1621110" y="1036402"/>
                  <a:pt x="1660364" y="1130722"/>
                  <a:pt x="1660364" y="1230995"/>
                </a:cubicBezTo>
                <a:cubicBezTo>
                  <a:pt x="1660364" y="1331268"/>
                  <a:pt x="1621296" y="1425401"/>
                  <a:pt x="1550045" y="1496653"/>
                </a:cubicBezTo>
                <a:cubicBezTo>
                  <a:pt x="1478794" y="1567904"/>
                  <a:pt x="1384288" y="1607158"/>
                  <a:pt x="1284201" y="1607158"/>
                </a:cubicBezTo>
                <a:close/>
                <a:moveTo>
                  <a:pt x="1019659" y="966267"/>
                </a:moveTo>
                <a:lnTo>
                  <a:pt x="1019659" y="1230995"/>
                </a:lnTo>
                <a:cubicBezTo>
                  <a:pt x="1019659" y="1376846"/>
                  <a:pt x="1138349" y="1495723"/>
                  <a:pt x="1284387" y="1495723"/>
                </a:cubicBezTo>
                <a:cubicBezTo>
                  <a:pt x="1430424" y="1495723"/>
                  <a:pt x="1549115" y="1377032"/>
                  <a:pt x="1549115" y="1230995"/>
                </a:cubicBezTo>
                <a:cubicBezTo>
                  <a:pt x="1549115" y="1084957"/>
                  <a:pt x="1430424" y="966267"/>
                  <a:pt x="1284387" y="966267"/>
                </a:cubicBezTo>
                <a:lnTo>
                  <a:pt x="1019659" y="966267"/>
                </a:lnTo>
                <a:close/>
              </a:path>
            </a:pathLst>
          </a:custGeom>
          <a:solidFill>
            <a:schemeClr val="tx1"/>
          </a:solidFill>
          <a:ln cap="flat">
            <a:noFill/>
            <a:prstDash val="solid"/>
            <a:miter/>
          </a:ln>
        </p:spPr>
        <p:txBody>
          <a:bodyPr vert="horz" wrap="square" lIns="91440" tIns="45720" rIns="91440" bIns="45720" rtlCol="0" anchor="ctr"/>
          <a:lstStyle/>
          <a:p>
            <a:pPr algn="l">
              <a:lnSpc>
                <a:spcPct val="110000"/>
              </a:lnSpc>
            </a:pPr>
            <a:endParaRPr kumimoji="1" lang="zh-CN" altLang="en-US"/>
          </a:p>
        </p:txBody>
      </p:sp>
      <p:sp>
        <p:nvSpPr>
          <p:cNvPr id="13" name="标题 1"/>
          <p:cNvSpPr txBox="1"/>
          <p:nvPr/>
        </p:nvSpPr>
        <p:spPr>
          <a:xfrm>
            <a:off x="8699500" y="4570669"/>
            <a:ext cx="615949" cy="580546"/>
          </a:xfrm>
          <a:custGeom>
            <a:avLst/>
            <a:gdLst>
              <a:gd name="connsiteX0" fmla="*/ 1110072 w 1498885"/>
              <a:gd name="connsiteY0" fmla="*/ 1039039 h 1412736"/>
              <a:gd name="connsiteX1" fmla="*/ 1149511 w 1498885"/>
              <a:gd name="connsiteY1" fmla="*/ 1055363 h 1412736"/>
              <a:gd name="connsiteX2" fmla="*/ 1371451 w 1498885"/>
              <a:gd name="connsiteY2" fmla="*/ 1277303 h 1412736"/>
              <a:gd name="connsiteX3" fmla="*/ 1371451 w 1498885"/>
              <a:gd name="connsiteY3" fmla="*/ 1356182 h 1412736"/>
              <a:gd name="connsiteX4" fmla="*/ 1332012 w 1498885"/>
              <a:gd name="connsiteY4" fmla="*/ 1372553 h 1412736"/>
              <a:gd name="connsiteX5" fmla="*/ 1292572 w 1498885"/>
              <a:gd name="connsiteY5" fmla="*/ 1356182 h 1412736"/>
              <a:gd name="connsiteX6" fmla="*/ 1070632 w 1498885"/>
              <a:gd name="connsiteY6" fmla="*/ 1134242 h 1412736"/>
              <a:gd name="connsiteX7" fmla="*/ 1070632 w 1498885"/>
              <a:gd name="connsiteY7" fmla="*/ 1055363 h 1412736"/>
              <a:gd name="connsiteX8" fmla="*/ 1110072 w 1498885"/>
              <a:gd name="connsiteY8" fmla="*/ 1039039 h 1412736"/>
              <a:gd name="connsiteX9" fmla="*/ 1110072 w 1498885"/>
              <a:gd name="connsiteY9" fmla="*/ 705989 h 1412736"/>
              <a:gd name="connsiteX10" fmla="*/ 1443075 w 1498885"/>
              <a:gd name="connsiteY10" fmla="*/ 705989 h 1412736"/>
              <a:gd name="connsiteX11" fmla="*/ 1498885 w 1498885"/>
              <a:gd name="connsiteY11" fmla="*/ 761800 h 1412736"/>
              <a:gd name="connsiteX12" fmla="*/ 1443075 w 1498885"/>
              <a:gd name="connsiteY12" fmla="*/ 817611 h 1412736"/>
              <a:gd name="connsiteX13" fmla="*/ 1110072 w 1498885"/>
              <a:gd name="connsiteY13" fmla="*/ 817611 h 1412736"/>
              <a:gd name="connsiteX14" fmla="*/ 1054261 w 1498885"/>
              <a:gd name="connsiteY14" fmla="*/ 761800 h 1412736"/>
              <a:gd name="connsiteX15" fmla="*/ 1110072 w 1498885"/>
              <a:gd name="connsiteY15" fmla="*/ 705989 h 1412736"/>
              <a:gd name="connsiteX16" fmla="*/ 1332012 w 1498885"/>
              <a:gd name="connsiteY16" fmla="*/ 151093 h 1412736"/>
              <a:gd name="connsiteX17" fmla="*/ 1371451 w 1498885"/>
              <a:gd name="connsiteY17" fmla="*/ 167418 h 1412736"/>
              <a:gd name="connsiteX18" fmla="*/ 1371451 w 1498885"/>
              <a:gd name="connsiteY18" fmla="*/ 246297 h 1412736"/>
              <a:gd name="connsiteX19" fmla="*/ 1149511 w 1498885"/>
              <a:gd name="connsiteY19" fmla="*/ 468236 h 1412736"/>
              <a:gd name="connsiteX20" fmla="*/ 1110072 w 1498885"/>
              <a:gd name="connsiteY20" fmla="*/ 484608 h 1412736"/>
              <a:gd name="connsiteX21" fmla="*/ 1070632 w 1498885"/>
              <a:gd name="connsiteY21" fmla="*/ 468236 h 1412736"/>
              <a:gd name="connsiteX22" fmla="*/ 1070632 w 1498885"/>
              <a:gd name="connsiteY22" fmla="*/ 389358 h 1412736"/>
              <a:gd name="connsiteX23" fmla="*/ 1292572 w 1498885"/>
              <a:gd name="connsiteY23" fmla="*/ 167418 h 1412736"/>
              <a:gd name="connsiteX24" fmla="*/ 1332012 w 1498885"/>
              <a:gd name="connsiteY24" fmla="*/ 151093 h 1412736"/>
              <a:gd name="connsiteX25" fmla="*/ 709724 w 1498885"/>
              <a:gd name="connsiteY25" fmla="*/ 111607 h 1412736"/>
              <a:gd name="connsiteX26" fmla="*/ 649635 w 1498885"/>
              <a:gd name="connsiteY26" fmla="*/ 127420 h 1412736"/>
              <a:gd name="connsiteX27" fmla="*/ 174129 w 1498885"/>
              <a:gd name="connsiteY27" fmla="*/ 394752 h 1412736"/>
              <a:gd name="connsiteX28" fmla="*/ 111621 w 1498885"/>
              <a:gd name="connsiteY28" fmla="*/ 501536 h 1412736"/>
              <a:gd name="connsiteX29" fmla="*/ 111621 w 1498885"/>
              <a:gd name="connsiteY29" fmla="*/ 910814 h 1412736"/>
              <a:gd name="connsiteX30" fmla="*/ 174129 w 1498885"/>
              <a:gd name="connsiteY30" fmla="*/ 1017598 h 1412736"/>
              <a:gd name="connsiteX31" fmla="*/ 649821 w 1498885"/>
              <a:gd name="connsiteY31" fmla="*/ 1284930 h 1412736"/>
              <a:gd name="connsiteX32" fmla="*/ 771674 w 1498885"/>
              <a:gd name="connsiteY32" fmla="*/ 1283814 h 1412736"/>
              <a:gd name="connsiteX33" fmla="*/ 832321 w 1498885"/>
              <a:gd name="connsiteY33" fmla="*/ 1178146 h 1412736"/>
              <a:gd name="connsiteX34" fmla="*/ 832321 w 1498885"/>
              <a:gd name="connsiteY34" fmla="*/ 234204 h 1412736"/>
              <a:gd name="connsiteX35" fmla="*/ 771674 w 1498885"/>
              <a:gd name="connsiteY35" fmla="*/ 128536 h 1412736"/>
              <a:gd name="connsiteX36" fmla="*/ 709724 w 1498885"/>
              <a:gd name="connsiteY36" fmla="*/ 111607 h 1412736"/>
              <a:gd name="connsiteX37" fmla="*/ 711864 w 1498885"/>
              <a:gd name="connsiteY37" fmla="*/ 9 h 1412736"/>
              <a:gd name="connsiteX38" fmla="*/ 828043 w 1498885"/>
              <a:gd name="connsiteY38" fmla="*/ 32356 h 1412736"/>
              <a:gd name="connsiteX39" fmla="*/ 943942 w 1498885"/>
              <a:gd name="connsiteY39" fmla="*/ 234390 h 1412736"/>
              <a:gd name="connsiteX40" fmla="*/ 943942 w 1498885"/>
              <a:gd name="connsiteY40" fmla="*/ 1178518 h 1412736"/>
              <a:gd name="connsiteX41" fmla="*/ 828043 w 1498885"/>
              <a:gd name="connsiteY41" fmla="*/ 1380552 h 1412736"/>
              <a:gd name="connsiteX42" fmla="*/ 709910 w 1498885"/>
              <a:gd name="connsiteY42" fmla="*/ 1412736 h 1412736"/>
              <a:gd name="connsiteX43" fmla="*/ 595126 w 1498885"/>
              <a:gd name="connsiteY43" fmla="*/ 1382413 h 1412736"/>
              <a:gd name="connsiteX44" fmla="*/ 119435 w 1498885"/>
              <a:gd name="connsiteY44" fmla="*/ 1115080 h 1412736"/>
              <a:gd name="connsiteX45" fmla="*/ 0 w 1498885"/>
              <a:gd name="connsiteY45" fmla="*/ 911000 h 1412736"/>
              <a:gd name="connsiteX46" fmla="*/ 0 w 1498885"/>
              <a:gd name="connsiteY46" fmla="*/ 501722 h 1412736"/>
              <a:gd name="connsiteX47" fmla="*/ 119435 w 1498885"/>
              <a:gd name="connsiteY47" fmla="*/ 297642 h 1412736"/>
              <a:gd name="connsiteX48" fmla="*/ 595126 w 1498885"/>
              <a:gd name="connsiteY48" fmla="*/ 30309 h 1412736"/>
              <a:gd name="connsiteX49" fmla="*/ 711864 w 1498885"/>
              <a:gd name="connsiteY49" fmla="*/ 9 h 1412736"/>
            </a:gdLst>
            <a:ahLst/>
            <a:cxnLst/>
            <a:rect l="l" t="t" r="r" b="b"/>
            <a:pathLst>
              <a:path w="1498885" h="1412736">
                <a:moveTo>
                  <a:pt x="1110072" y="1039039"/>
                </a:moveTo>
                <a:cubicBezTo>
                  <a:pt x="1124350" y="1039039"/>
                  <a:pt x="1138628" y="1044480"/>
                  <a:pt x="1149511" y="1055363"/>
                </a:cubicBezTo>
                <a:lnTo>
                  <a:pt x="1371451" y="1277303"/>
                </a:lnTo>
                <a:cubicBezTo>
                  <a:pt x="1393217" y="1299070"/>
                  <a:pt x="1393217" y="1334416"/>
                  <a:pt x="1371451" y="1356182"/>
                </a:cubicBezTo>
                <a:cubicBezTo>
                  <a:pt x="1360661" y="1366972"/>
                  <a:pt x="1346336" y="1372553"/>
                  <a:pt x="1332012" y="1372553"/>
                </a:cubicBezTo>
                <a:cubicBezTo>
                  <a:pt x="1317687" y="1372553"/>
                  <a:pt x="1303362" y="1367158"/>
                  <a:pt x="1292572" y="1356182"/>
                </a:cubicBezTo>
                <a:lnTo>
                  <a:pt x="1070632" y="1134242"/>
                </a:lnTo>
                <a:cubicBezTo>
                  <a:pt x="1048866" y="1112476"/>
                  <a:pt x="1048866" y="1077130"/>
                  <a:pt x="1070632" y="1055363"/>
                </a:cubicBezTo>
                <a:cubicBezTo>
                  <a:pt x="1081515" y="1044480"/>
                  <a:pt x="1095793" y="1039039"/>
                  <a:pt x="1110072" y="1039039"/>
                </a:cubicBezTo>
                <a:close/>
                <a:moveTo>
                  <a:pt x="1110072" y="705989"/>
                </a:moveTo>
                <a:lnTo>
                  <a:pt x="1443075" y="705989"/>
                </a:lnTo>
                <a:cubicBezTo>
                  <a:pt x="1473956" y="705989"/>
                  <a:pt x="1498885" y="730918"/>
                  <a:pt x="1498885" y="761800"/>
                </a:cubicBezTo>
                <a:cubicBezTo>
                  <a:pt x="1498885" y="792682"/>
                  <a:pt x="1473770" y="817611"/>
                  <a:pt x="1443075" y="817611"/>
                </a:cubicBezTo>
                <a:lnTo>
                  <a:pt x="1110072" y="817611"/>
                </a:lnTo>
                <a:cubicBezTo>
                  <a:pt x="1079190" y="817611"/>
                  <a:pt x="1054261" y="792682"/>
                  <a:pt x="1054261" y="761800"/>
                </a:cubicBezTo>
                <a:cubicBezTo>
                  <a:pt x="1054261" y="730918"/>
                  <a:pt x="1079190" y="705989"/>
                  <a:pt x="1110072" y="705989"/>
                </a:cubicBezTo>
                <a:close/>
                <a:moveTo>
                  <a:pt x="1332012" y="151093"/>
                </a:moveTo>
                <a:cubicBezTo>
                  <a:pt x="1346290" y="151093"/>
                  <a:pt x="1360568" y="156535"/>
                  <a:pt x="1371451" y="167418"/>
                </a:cubicBezTo>
                <a:cubicBezTo>
                  <a:pt x="1393217" y="189184"/>
                  <a:pt x="1393217" y="224530"/>
                  <a:pt x="1371451" y="246297"/>
                </a:cubicBezTo>
                <a:lnTo>
                  <a:pt x="1149511" y="468236"/>
                </a:lnTo>
                <a:cubicBezTo>
                  <a:pt x="1138721" y="479213"/>
                  <a:pt x="1124396" y="484608"/>
                  <a:pt x="1110072" y="484608"/>
                </a:cubicBezTo>
                <a:cubicBezTo>
                  <a:pt x="1095747" y="484608"/>
                  <a:pt x="1081422" y="479213"/>
                  <a:pt x="1070632" y="468236"/>
                </a:cubicBezTo>
                <a:cubicBezTo>
                  <a:pt x="1048866" y="446470"/>
                  <a:pt x="1048866" y="411124"/>
                  <a:pt x="1070632" y="389358"/>
                </a:cubicBezTo>
                <a:lnTo>
                  <a:pt x="1292572" y="167418"/>
                </a:lnTo>
                <a:cubicBezTo>
                  <a:pt x="1303455" y="156535"/>
                  <a:pt x="1317733" y="151093"/>
                  <a:pt x="1332012" y="151093"/>
                </a:cubicBezTo>
                <a:close/>
                <a:moveTo>
                  <a:pt x="709724" y="111607"/>
                </a:moveTo>
                <a:cubicBezTo>
                  <a:pt x="689074" y="111607"/>
                  <a:pt x="668610" y="116816"/>
                  <a:pt x="649635" y="127420"/>
                </a:cubicBezTo>
                <a:lnTo>
                  <a:pt x="174129" y="394752"/>
                </a:lnTo>
                <a:cubicBezTo>
                  <a:pt x="135620" y="416332"/>
                  <a:pt x="111621" y="457260"/>
                  <a:pt x="111621" y="501536"/>
                </a:cubicBezTo>
                <a:lnTo>
                  <a:pt x="111621" y="910814"/>
                </a:lnTo>
                <a:cubicBezTo>
                  <a:pt x="111621" y="955090"/>
                  <a:pt x="135620" y="996018"/>
                  <a:pt x="174129" y="1017598"/>
                </a:cubicBezTo>
                <a:lnTo>
                  <a:pt x="649821" y="1284930"/>
                </a:lnTo>
                <a:cubicBezTo>
                  <a:pt x="688144" y="1306510"/>
                  <a:pt x="733723" y="1306138"/>
                  <a:pt x="771674" y="1283814"/>
                </a:cubicBezTo>
                <a:cubicBezTo>
                  <a:pt x="809625" y="1261676"/>
                  <a:pt x="832321" y="1222050"/>
                  <a:pt x="832321" y="1178146"/>
                </a:cubicBezTo>
                <a:lnTo>
                  <a:pt x="832321" y="234204"/>
                </a:lnTo>
                <a:cubicBezTo>
                  <a:pt x="832321" y="190113"/>
                  <a:pt x="809625" y="150674"/>
                  <a:pt x="771674" y="128536"/>
                </a:cubicBezTo>
                <a:cubicBezTo>
                  <a:pt x="752326" y="117188"/>
                  <a:pt x="731118" y="111607"/>
                  <a:pt x="709724" y="111607"/>
                </a:cubicBezTo>
                <a:close/>
                <a:moveTo>
                  <a:pt x="711864" y="9"/>
                </a:moveTo>
                <a:cubicBezTo>
                  <a:pt x="751861" y="358"/>
                  <a:pt x="791766" y="11148"/>
                  <a:pt x="828043" y="32356"/>
                </a:cubicBezTo>
                <a:cubicBezTo>
                  <a:pt x="900596" y="74772"/>
                  <a:pt x="943942" y="150302"/>
                  <a:pt x="943942" y="234390"/>
                </a:cubicBezTo>
                <a:lnTo>
                  <a:pt x="943942" y="1178518"/>
                </a:lnTo>
                <a:cubicBezTo>
                  <a:pt x="943942" y="1262606"/>
                  <a:pt x="900596" y="1338136"/>
                  <a:pt x="828043" y="1380552"/>
                </a:cubicBezTo>
                <a:cubicBezTo>
                  <a:pt x="791208" y="1401946"/>
                  <a:pt x="750466" y="1412736"/>
                  <a:pt x="709910" y="1412736"/>
                </a:cubicBezTo>
                <a:cubicBezTo>
                  <a:pt x="670471" y="1412736"/>
                  <a:pt x="631217" y="1402691"/>
                  <a:pt x="595126" y="1382413"/>
                </a:cubicBezTo>
                <a:lnTo>
                  <a:pt x="119435" y="1115080"/>
                </a:lnTo>
                <a:cubicBezTo>
                  <a:pt x="45765" y="1073594"/>
                  <a:pt x="0" y="995460"/>
                  <a:pt x="0" y="911000"/>
                </a:cubicBezTo>
                <a:lnTo>
                  <a:pt x="0" y="501722"/>
                </a:lnTo>
                <a:cubicBezTo>
                  <a:pt x="0" y="417262"/>
                  <a:pt x="45765" y="338942"/>
                  <a:pt x="119435" y="297642"/>
                </a:cubicBezTo>
                <a:lnTo>
                  <a:pt x="595126" y="30309"/>
                </a:lnTo>
                <a:cubicBezTo>
                  <a:pt x="631775" y="9752"/>
                  <a:pt x="671866" y="-340"/>
                  <a:pt x="711864" y="9"/>
                </a:cubicBezTo>
                <a:close/>
              </a:path>
            </a:pathLst>
          </a:custGeom>
          <a:solidFill>
            <a:schemeClr val="tx1"/>
          </a:solidFill>
          <a:ln cap="flat">
            <a:noFill/>
            <a:prstDash val="solid"/>
            <a:miter/>
          </a:ln>
        </p:spPr>
        <p:txBody>
          <a:bodyPr vert="horz" wrap="square" lIns="91440" tIns="45720" rIns="91440" bIns="45720" rtlCol="0" anchor="ctr"/>
          <a:lstStyle/>
          <a:p>
            <a:pPr algn="l">
              <a:lnSpc>
                <a:spcPct val="110000"/>
              </a:lnSpc>
            </a:pPr>
            <a:endParaRPr kumimoji="1" lang="zh-CN" altLang="en-US"/>
          </a:p>
        </p:txBody>
      </p:sp>
      <p:sp>
        <p:nvSpPr>
          <p:cNvPr id="14" name="标题 1"/>
          <p:cNvSpPr txBox="1"/>
          <p:nvPr/>
        </p:nvSpPr>
        <p:spPr>
          <a:xfrm>
            <a:off x="7464375" y="2463800"/>
            <a:ext cx="533503" cy="577913"/>
          </a:xfrm>
          <a:custGeom>
            <a:avLst/>
            <a:gdLst>
              <a:gd name="connsiteX0" fmla="*/ 712625 w 1425436"/>
              <a:gd name="connsiteY0" fmla="*/ 111621 h 1544091"/>
              <a:gd name="connsiteX1" fmla="*/ 902567 w 1425436"/>
              <a:gd name="connsiteY1" fmla="*/ 190314 h 1544091"/>
              <a:gd name="connsiteX2" fmla="*/ 981260 w 1425436"/>
              <a:gd name="connsiteY2" fmla="*/ 380256 h 1544091"/>
              <a:gd name="connsiteX3" fmla="*/ 902567 w 1425436"/>
              <a:gd name="connsiteY3" fmla="*/ 570198 h 1544091"/>
              <a:gd name="connsiteX4" fmla="*/ 712625 w 1425436"/>
              <a:gd name="connsiteY4" fmla="*/ 648891 h 1544091"/>
              <a:gd name="connsiteX5" fmla="*/ 522684 w 1425436"/>
              <a:gd name="connsiteY5" fmla="*/ 570198 h 1544091"/>
              <a:gd name="connsiteX6" fmla="*/ 444177 w 1425436"/>
              <a:gd name="connsiteY6" fmla="*/ 380070 h 1544091"/>
              <a:gd name="connsiteX7" fmla="*/ 522870 w 1425436"/>
              <a:gd name="connsiteY7" fmla="*/ 190128 h 1544091"/>
              <a:gd name="connsiteX8" fmla="*/ 712625 w 1425436"/>
              <a:gd name="connsiteY8" fmla="*/ 111621 h 1544091"/>
              <a:gd name="connsiteX9" fmla="*/ 712625 w 1425436"/>
              <a:gd name="connsiteY9" fmla="*/ 0 h 1544091"/>
              <a:gd name="connsiteX10" fmla="*/ 332556 w 1425436"/>
              <a:gd name="connsiteY10" fmla="*/ 380070 h 1544091"/>
              <a:gd name="connsiteX11" fmla="*/ 712625 w 1425436"/>
              <a:gd name="connsiteY11" fmla="*/ 760140 h 1544091"/>
              <a:gd name="connsiteX12" fmla="*/ 1092695 w 1425436"/>
              <a:gd name="connsiteY12" fmla="*/ 380070 h 1544091"/>
              <a:gd name="connsiteX13" fmla="*/ 712625 w 1425436"/>
              <a:gd name="connsiteY13" fmla="*/ 0 h 1544091"/>
              <a:gd name="connsiteX14" fmla="*/ 712625 w 1425436"/>
              <a:gd name="connsiteY14" fmla="*/ 943012 h 1544091"/>
              <a:gd name="connsiteX15" fmla="*/ 978842 w 1425436"/>
              <a:gd name="connsiteY15" fmla="*/ 976685 h 1544091"/>
              <a:gd name="connsiteX16" fmla="*/ 1146087 w 1425436"/>
              <a:gd name="connsiteY16" fmla="*/ 1059470 h 1544091"/>
              <a:gd name="connsiteX17" fmla="*/ 1248593 w 1425436"/>
              <a:gd name="connsiteY17" fmla="*/ 1174440 h 1544091"/>
              <a:gd name="connsiteX18" fmla="*/ 1310356 w 1425436"/>
              <a:gd name="connsiteY18" fmla="*/ 1316385 h 1544091"/>
              <a:gd name="connsiteX19" fmla="*/ 1296590 w 1425436"/>
              <a:gd name="connsiteY19" fmla="*/ 1390241 h 1544091"/>
              <a:gd name="connsiteX20" fmla="*/ 1208595 w 1425436"/>
              <a:gd name="connsiteY20" fmla="*/ 1432285 h 1544091"/>
              <a:gd name="connsiteX21" fmla="*/ 216842 w 1425436"/>
              <a:gd name="connsiteY21" fmla="*/ 1432285 h 1544091"/>
              <a:gd name="connsiteX22" fmla="*/ 128847 w 1425436"/>
              <a:gd name="connsiteY22" fmla="*/ 1390241 h 1544091"/>
              <a:gd name="connsiteX23" fmla="*/ 115081 w 1425436"/>
              <a:gd name="connsiteY23" fmla="*/ 1316385 h 1544091"/>
              <a:gd name="connsiteX24" fmla="*/ 176844 w 1425436"/>
              <a:gd name="connsiteY24" fmla="*/ 1174440 h 1544091"/>
              <a:gd name="connsiteX25" fmla="*/ 279350 w 1425436"/>
              <a:gd name="connsiteY25" fmla="*/ 1059470 h 1544091"/>
              <a:gd name="connsiteX26" fmla="*/ 446595 w 1425436"/>
              <a:gd name="connsiteY26" fmla="*/ 976685 h 1544091"/>
              <a:gd name="connsiteX27" fmla="*/ 712625 w 1425436"/>
              <a:gd name="connsiteY27" fmla="*/ 943012 h 1544091"/>
              <a:gd name="connsiteX28" fmla="*/ 712625 w 1425436"/>
              <a:gd name="connsiteY28" fmla="*/ 831391 h 1544091"/>
              <a:gd name="connsiteX29" fmla="*/ 8296 w 1425436"/>
              <a:gd name="connsiteY29" fmla="*/ 1284387 h 1544091"/>
              <a:gd name="connsiteX30" fmla="*/ 216842 w 1425436"/>
              <a:gd name="connsiteY30" fmla="*/ 1544092 h 1544091"/>
              <a:gd name="connsiteX31" fmla="*/ 1208595 w 1425436"/>
              <a:gd name="connsiteY31" fmla="*/ 1544092 h 1544091"/>
              <a:gd name="connsiteX32" fmla="*/ 1417141 w 1425436"/>
              <a:gd name="connsiteY32" fmla="*/ 1284387 h 1544091"/>
              <a:gd name="connsiteX33" fmla="*/ 712625 w 1425436"/>
              <a:gd name="connsiteY33" fmla="*/ 831391 h 1544091"/>
            </a:gdLst>
            <a:ahLst/>
            <a:cxnLst/>
            <a:rect l="l" t="t" r="r" b="b"/>
            <a:pathLst>
              <a:path w="1425436" h="1544091">
                <a:moveTo>
                  <a:pt x="712625" y="111621"/>
                </a:moveTo>
                <a:cubicBezTo>
                  <a:pt x="784435" y="111621"/>
                  <a:pt x="851780" y="139526"/>
                  <a:pt x="902567" y="190314"/>
                </a:cubicBezTo>
                <a:cubicBezTo>
                  <a:pt x="953355" y="241102"/>
                  <a:pt x="981260" y="308446"/>
                  <a:pt x="981260" y="380256"/>
                </a:cubicBezTo>
                <a:cubicBezTo>
                  <a:pt x="981260" y="452065"/>
                  <a:pt x="953355" y="519410"/>
                  <a:pt x="902567" y="570198"/>
                </a:cubicBezTo>
                <a:cubicBezTo>
                  <a:pt x="851780" y="620985"/>
                  <a:pt x="784435" y="648891"/>
                  <a:pt x="712625" y="648891"/>
                </a:cubicBezTo>
                <a:cubicBezTo>
                  <a:pt x="640816" y="648891"/>
                  <a:pt x="573471" y="620985"/>
                  <a:pt x="522684" y="570198"/>
                </a:cubicBezTo>
                <a:cubicBezTo>
                  <a:pt x="472082" y="519224"/>
                  <a:pt x="444177" y="451693"/>
                  <a:pt x="444177" y="380070"/>
                </a:cubicBezTo>
                <a:cubicBezTo>
                  <a:pt x="444177" y="308446"/>
                  <a:pt x="472082" y="240916"/>
                  <a:pt x="522870" y="190128"/>
                </a:cubicBezTo>
                <a:cubicBezTo>
                  <a:pt x="573471" y="139526"/>
                  <a:pt x="641002" y="111621"/>
                  <a:pt x="712625" y="111621"/>
                </a:cubicBezTo>
                <a:moveTo>
                  <a:pt x="712625" y="0"/>
                </a:moveTo>
                <a:cubicBezTo>
                  <a:pt x="502778" y="0"/>
                  <a:pt x="332556" y="170036"/>
                  <a:pt x="332556" y="380070"/>
                </a:cubicBezTo>
                <a:cubicBezTo>
                  <a:pt x="332556" y="589917"/>
                  <a:pt x="502778" y="760140"/>
                  <a:pt x="712625" y="760140"/>
                </a:cubicBezTo>
                <a:cubicBezTo>
                  <a:pt x="922473" y="760140"/>
                  <a:pt x="1092695" y="589917"/>
                  <a:pt x="1092695" y="380070"/>
                </a:cubicBezTo>
                <a:cubicBezTo>
                  <a:pt x="1092881" y="170036"/>
                  <a:pt x="922659" y="0"/>
                  <a:pt x="712625" y="0"/>
                </a:cubicBezTo>
                <a:close/>
                <a:moveTo>
                  <a:pt x="712625" y="943012"/>
                </a:moveTo>
                <a:cubicBezTo>
                  <a:pt x="813643" y="943012"/>
                  <a:pt x="903126" y="954360"/>
                  <a:pt x="978842" y="976685"/>
                </a:cubicBezTo>
                <a:cubicBezTo>
                  <a:pt x="1043582" y="995846"/>
                  <a:pt x="1099951" y="1023752"/>
                  <a:pt x="1146087" y="1059470"/>
                </a:cubicBezTo>
                <a:cubicBezTo>
                  <a:pt x="1186829" y="1091096"/>
                  <a:pt x="1220315" y="1128675"/>
                  <a:pt x="1248593" y="1174440"/>
                </a:cubicBezTo>
                <a:cubicBezTo>
                  <a:pt x="1273708" y="1215368"/>
                  <a:pt x="1293985" y="1261877"/>
                  <a:pt x="1310356" y="1316385"/>
                </a:cubicBezTo>
                <a:cubicBezTo>
                  <a:pt x="1320774" y="1350801"/>
                  <a:pt x="1306264" y="1377404"/>
                  <a:pt x="1296590" y="1390241"/>
                </a:cubicBezTo>
                <a:cubicBezTo>
                  <a:pt x="1276684" y="1417030"/>
                  <a:pt x="1244686" y="1432285"/>
                  <a:pt x="1208595" y="1432285"/>
                </a:cubicBezTo>
                <a:lnTo>
                  <a:pt x="216842" y="1432285"/>
                </a:lnTo>
                <a:cubicBezTo>
                  <a:pt x="180937" y="1432285"/>
                  <a:pt x="148753" y="1417030"/>
                  <a:pt x="128847" y="1390241"/>
                </a:cubicBezTo>
                <a:cubicBezTo>
                  <a:pt x="119359" y="1377404"/>
                  <a:pt x="104849" y="1350801"/>
                  <a:pt x="115081" y="1316385"/>
                </a:cubicBezTo>
                <a:cubicBezTo>
                  <a:pt x="131452" y="1261877"/>
                  <a:pt x="151543" y="1215368"/>
                  <a:pt x="176844" y="1174440"/>
                </a:cubicBezTo>
                <a:cubicBezTo>
                  <a:pt x="204936" y="1128675"/>
                  <a:pt x="238422" y="1090910"/>
                  <a:pt x="279350" y="1059470"/>
                </a:cubicBezTo>
                <a:cubicBezTo>
                  <a:pt x="325486" y="1023752"/>
                  <a:pt x="381855" y="995846"/>
                  <a:pt x="446595" y="976685"/>
                </a:cubicBezTo>
                <a:cubicBezTo>
                  <a:pt x="522125" y="954360"/>
                  <a:pt x="611794" y="943012"/>
                  <a:pt x="712625" y="943012"/>
                </a:cubicBezTo>
                <a:moveTo>
                  <a:pt x="712625" y="831391"/>
                </a:moveTo>
                <a:cubicBezTo>
                  <a:pt x="244561" y="831391"/>
                  <a:pt x="77501" y="1053331"/>
                  <a:pt x="8296" y="1284387"/>
                </a:cubicBezTo>
                <a:cubicBezTo>
                  <a:pt x="-30771" y="1414611"/>
                  <a:pt x="73037" y="1544092"/>
                  <a:pt x="216842" y="1544092"/>
                </a:cubicBezTo>
                <a:lnTo>
                  <a:pt x="1208595" y="1544092"/>
                </a:lnTo>
                <a:cubicBezTo>
                  <a:pt x="1352400" y="1544092"/>
                  <a:pt x="1456208" y="1414611"/>
                  <a:pt x="1417141" y="1284387"/>
                </a:cubicBezTo>
                <a:cubicBezTo>
                  <a:pt x="1347750" y="1053331"/>
                  <a:pt x="1180690" y="831391"/>
                  <a:pt x="712625" y="831391"/>
                </a:cubicBezTo>
                <a:close/>
              </a:path>
            </a:pathLst>
          </a:custGeom>
          <a:solidFill>
            <a:schemeClr val="tx1"/>
          </a:solidFill>
          <a:ln cap="flat">
            <a:noFill/>
            <a:prstDash val="solid"/>
            <a:miter/>
          </a:ln>
        </p:spPr>
        <p:txBody>
          <a:bodyPr vert="horz" wrap="square" lIns="91440" tIns="45720" rIns="91440" bIns="45720" rtlCol="0" anchor="ctr"/>
          <a:lstStyle/>
          <a:p>
            <a:pPr algn="l">
              <a:lnSpc>
                <a:spcPct val="110000"/>
              </a:lnSpc>
            </a:pPr>
            <a:endParaRPr kumimoji="1" lang="zh-CN" altLang="en-US"/>
          </a:p>
        </p:txBody>
      </p:sp>
      <p:sp>
        <p:nvSpPr>
          <p:cNvPr id="15" name="标题 1"/>
          <p:cNvSpPr txBox="1"/>
          <p:nvPr/>
        </p:nvSpPr>
        <p:spPr>
          <a:xfrm>
            <a:off x="8412163" y="2921000"/>
            <a:ext cx="1166812" cy="1119690"/>
          </a:xfrm>
          <a:custGeom>
            <a:avLst/>
            <a:gdLst>
              <a:gd name="connsiteX0" fmla="*/ 826289 w 827532"/>
              <a:gd name="connsiteY0" fmla="*/ 92065 h 846006"/>
              <a:gd name="connsiteX1" fmla="*/ 410618 w 827532"/>
              <a:gd name="connsiteY1" fmla="*/ 844540 h 846006"/>
              <a:gd name="connsiteX2" fmla="*/ -1243 w 827532"/>
              <a:gd name="connsiteY2" fmla="*/ 88446 h 846006"/>
              <a:gd name="connsiteX3" fmla="*/ 826289 w 827532"/>
              <a:gd name="connsiteY3" fmla="*/ 91874 h 846006"/>
            </a:gdLst>
            <a:ahLst/>
            <a:cxnLst/>
            <a:rect l="l" t="t" r="r" b="b"/>
            <a:pathLst>
              <a:path w="827532" h="846006">
                <a:moveTo>
                  <a:pt x="826289" y="92065"/>
                </a:moveTo>
                <a:cubicBezTo>
                  <a:pt x="800571" y="390484"/>
                  <a:pt x="649505" y="663946"/>
                  <a:pt x="410618" y="844540"/>
                </a:cubicBezTo>
                <a:cubicBezTo>
                  <a:pt x="172493" y="662136"/>
                  <a:pt x="22854" y="387435"/>
                  <a:pt x="-1243" y="88446"/>
                </a:cubicBezTo>
                <a:cubicBezTo>
                  <a:pt x="261552" y="-32617"/>
                  <a:pt x="564447" y="-31379"/>
                  <a:pt x="826289" y="91874"/>
                </a:cubicBezTo>
                <a:close/>
              </a:path>
            </a:pathLst>
          </a:custGeom>
          <a:gradFill>
            <a:gsLst>
              <a:gs pos="0">
                <a:schemeClr val="accent1"/>
              </a:gs>
              <a:gs pos="100000">
                <a:schemeClr val="accent1">
                  <a:lumMod val="60000"/>
                  <a:lumOff val="40000"/>
                  <a:alpha val="100000"/>
                </a:schemeClr>
              </a:gs>
            </a:gsLst>
            <a:lin ang="13500000" scaled="0"/>
          </a:gradFill>
          <a:ln cap="sq">
            <a:noFill/>
            <a:prstDash val="solid"/>
            <a:miter/>
          </a:ln>
          <a:effectLst>
            <a:outerShdw blurRad="330200" dist="203200" dir="5400000" sx="90000" sy="90000" algn="t" rotWithShape="0">
              <a:schemeClr val="accent1">
                <a:lumMod val="50000"/>
                <a:alpha val="25000"/>
              </a:schemeClr>
            </a:outerShdw>
          </a:effectLst>
        </p:spPr>
        <p:txBody>
          <a:bodyPr vert="horz" wrap="square" lIns="91440" tIns="45720" rIns="91440" bIns="45720" rtlCol="0" anchor="ctr"/>
          <a:lstStyle/>
          <a:p>
            <a:pPr algn="ctr">
              <a:lnSpc>
                <a:spcPct val="110000"/>
              </a:lnSpc>
            </a:pPr>
            <a:endParaRPr kumimoji="1" lang="zh-CN" altLang="en-US"/>
          </a:p>
        </p:txBody>
      </p:sp>
      <p:sp>
        <p:nvSpPr>
          <p:cNvPr id="16" name="标题 1"/>
          <p:cNvSpPr txBox="1"/>
          <p:nvPr/>
        </p:nvSpPr>
        <p:spPr>
          <a:xfrm>
            <a:off x="1599044" y="1636911"/>
            <a:ext cx="4535056" cy="364707"/>
          </a:xfrm>
          <a:prstGeom prst="rect">
            <a:avLst/>
          </a:prstGeom>
          <a:noFill/>
          <a:ln>
            <a:noFill/>
          </a:ln>
        </p:spPr>
        <p:txBody>
          <a:bodyPr vert="horz" wrap="square" lIns="0" tIns="0" rIns="0" bIns="0" rtlCol="0" anchor="b"/>
          <a:lstStyle/>
          <a:p>
            <a:pPr algn="l">
              <a:lnSpc>
                <a:spcPct val="130000"/>
              </a:lnSpc>
            </a:pPr>
            <a:r>
              <a:rPr kumimoji="1" lang="en-US" altLang="zh-CN" sz="1600">
                <a:ln w="12700">
                  <a:noFill/>
                </a:ln>
                <a:solidFill>
                  <a:srgbClr val="404040">
                    <a:alpha val="100000"/>
                  </a:srgbClr>
                </a:solidFill>
                <a:latin typeface="Source Han Sans CN Bold" panose="020B0800000000000000" charset="-122"/>
                <a:ea typeface="Source Han Sans CN Bold" panose="020B0800000000000000" charset="-122"/>
                <a:cs typeface="Source Han Sans CN Bold" panose="020B0800000000000000" charset="-122"/>
              </a:rPr>
              <a:t>违约的类型</a:t>
            </a:r>
            <a:endParaRPr kumimoji="1" lang="zh-CN" altLang="en-US"/>
          </a:p>
        </p:txBody>
      </p:sp>
      <p:sp>
        <p:nvSpPr>
          <p:cNvPr id="17" name="标题 1"/>
          <p:cNvSpPr txBox="1"/>
          <p:nvPr/>
        </p:nvSpPr>
        <p:spPr>
          <a:xfrm>
            <a:off x="967780" y="2110957"/>
            <a:ext cx="5166320" cy="572354"/>
          </a:xfrm>
          <a:prstGeom prst="rect">
            <a:avLst/>
          </a:prstGeom>
          <a:noFill/>
          <a:ln>
            <a:noFill/>
          </a:ln>
        </p:spPr>
        <p:txBody>
          <a:bodyPr vert="horz" wrap="square" lIns="0" tIns="0" rIns="0" bIns="0" rtlCol="0" anchor="t"/>
          <a:lstStyle/>
          <a:p>
            <a:pPr algn="l">
              <a:lnSpc>
                <a:spcPct val="150000"/>
              </a:lnSpc>
            </a:pPr>
            <a:r>
              <a:rPr kumimoji="1" lang="en-US" altLang="zh-CN" sz="1400">
                <a:ln w="12700">
                  <a:noFill/>
                </a:ln>
                <a:solidFill>
                  <a:srgbClr val="262626">
                    <a:alpha val="100000"/>
                  </a:srgbClr>
                </a:solidFill>
                <a:latin typeface="Source Han Sans" panose="020B0400000000000000" charset="-122"/>
                <a:ea typeface="Source Han Sans" panose="020B0400000000000000" charset="-122"/>
                <a:cs typeface="Source Han Sans" panose="020B0400000000000000" charset="-122"/>
              </a:rPr>
              <a:t>违约的类型包括卖方违约、买方违约、双方违约等，不同的违约类型承担不同的违约责任。</a:t>
            </a:r>
            <a:endParaRPr kumimoji="1" lang="zh-CN" altLang="en-US"/>
          </a:p>
        </p:txBody>
      </p:sp>
      <p:sp>
        <p:nvSpPr>
          <p:cNvPr id="18" name="标题 1"/>
          <p:cNvSpPr txBox="1"/>
          <p:nvPr/>
        </p:nvSpPr>
        <p:spPr>
          <a:xfrm>
            <a:off x="1599044" y="3217294"/>
            <a:ext cx="4535056" cy="364707"/>
          </a:xfrm>
          <a:prstGeom prst="rect">
            <a:avLst/>
          </a:prstGeom>
          <a:noFill/>
          <a:ln>
            <a:noFill/>
          </a:ln>
        </p:spPr>
        <p:txBody>
          <a:bodyPr vert="horz" wrap="square" lIns="0" tIns="0" rIns="0" bIns="0" rtlCol="0" anchor="b"/>
          <a:lstStyle/>
          <a:p>
            <a:pPr algn="l">
              <a:lnSpc>
                <a:spcPct val="130000"/>
              </a:lnSpc>
            </a:pPr>
            <a:r>
              <a:rPr kumimoji="1" lang="en-US" altLang="zh-CN" sz="1600">
                <a:ln w="12700">
                  <a:noFill/>
                </a:ln>
                <a:solidFill>
                  <a:srgbClr val="404040">
                    <a:alpha val="100000"/>
                  </a:srgbClr>
                </a:solidFill>
                <a:latin typeface="Source Han Sans CN Bold" panose="020B0800000000000000" charset="-122"/>
                <a:ea typeface="Source Han Sans CN Bold" panose="020B0800000000000000" charset="-122"/>
                <a:cs typeface="Source Han Sans CN Bold" panose="020B0800000000000000" charset="-122"/>
              </a:rPr>
              <a:t>违约责任的承担方式</a:t>
            </a:r>
            <a:endParaRPr kumimoji="1" lang="zh-CN" altLang="en-US"/>
          </a:p>
        </p:txBody>
      </p:sp>
      <p:sp>
        <p:nvSpPr>
          <p:cNvPr id="19" name="标题 1"/>
          <p:cNvSpPr txBox="1"/>
          <p:nvPr/>
        </p:nvSpPr>
        <p:spPr>
          <a:xfrm>
            <a:off x="968177" y="3696103"/>
            <a:ext cx="5165923" cy="508400"/>
          </a:xfrm>
          <a:prstGeom prst="rect">
            <a:avLst/>
          </a:prstGeom>
          <a:noFill/>
          <a:ln>
            <a:noFill/>
          </a:ln>
        </p:spPr>
        <p:txBody>
          <a:bodyPr vert="horz" wrap="square" lIns="0" tIns="0" rIns="0" bIns="0" rtlCol="0" anchor="t"/>
          <a:lstStyle/>
          <a:p>
            <a:pPr algn="l">
              <a:lnSpc>
                <a:spcPct val="150000"/>
              </a:lnSpc>
            </a:pPr>
            <a:r>
              <a:rPr kumimoji="1" lang="en-US" altLang="zh-CN" sz="1330">
                <a:ln w="12700">
                  <a:noFill/>
                </a:ln>
                <a:solidFill>
                  <a:srgbClr val="262626">
                    <a:alpha val="100000"/>
                  </a:srgbClr>
                </a:solidFill>
                <a:latin typeface="Source Han Sans" panose="020B0400000000000000" charset="-122"/>
                <a:ea typeface="Source Han Sans" panose="020B0400000000000000" charset="-122"/>
                <a:cs typeface="Source Han Sans" panose="020B0400000000000000" charset="-122"/>
              </a:rPr>
              <a:t>违约责任的承担方式包括支付违约金、赔偿损失、继续履行合同等，违约责任的承担方式应根据合同约定和法律规定确定。</a:t>
            </a:r>
            <a:endParaRPr kumimoji="1" lang="zh-CN" altLang="en-US"/>
          </a:p>
        </p:txBody>
      </p:sp>
      <p:sp>
        <p:nvSpPr>
          <p:cNvPr id="20" name="标题 1"/>
          <p:cNvSpPr txBox="1"/>
          <p:nvPr/>
        </p:nvSpPr>
        <p:spPr>
          <a:xfrm>
            <a:off x="1599044" y="4727175"/>
            <a:ext cx="4535056" cy="364707"/>
          </a:xfrm>
          <a:prstGeom prst="rect">
            <a:avLst/>
          </a:prstGeom>
          <a:noFill/>
          <a:ln>
            <a:noFill/>
          </a:ln>
        </p:spPr>
        <p:txBody>
          <a:bodyPr vert="horz" wrap="square" lIns="0" tIns="0" rIns="0" bIns="0" rtlCol="0" anchor="b"/>
          <a:lstStyle/>
          <a:p>
            <a:pPr algn="l">
              <a:lnSpc>
                <a:spcPct val="130000"/>
              </a:lnSpc>
            </a:pPr>
            <a:r>
              <a:rPr kumimoji="1" lang="en-US" altLang="zh-CN" sz="1600">
                <a:ln w="12700">
                  <a:noFill/>
                </a:ln>
                <a:solidFill>
                  <a:srgbClr val="404040">
                    <a:alpha val="100000"/>
                  </a:srgbClr>
                </a:solidFill>
                <a:latin typeface="Source Han Sans CN Bold" panose="020B0800000000000000" charset="-122"/>
                <a:ea typeface="Source Han Sans CN Bold" panose="020B0800000000000000" charset="-122"/>
                <a:cs typeface="Source Han Sans CN Bold" panose="020B0800000000000000" charset="-122"/>
              </a:rPr>
              <a:t>违约责任的免除</a:t>
            </a:r>
            <a:endParaRPr kumimoji="1" lang="zh-CN" altLang="en-US"/>
          </a:p>
        </p:txBody>
      </p:sp>
      <p:sp>
        <p:nvSpPr>
          <p:cNvPr id="21" name="标题 1"/>
          <p:cNvSpPr txBox="1"/>
          <p:nvPr/>
        </p:nvSpPr>
        <p:spPr>
          <a:xfrm>
            <a:off x="968177" y="5206182"/>
            <a:ext cx="5165923" cy="508400"/>
          </a:xfrm>
          <a:prstGeom prst="rect">
            <a:avLst/>
          </a:prstGeom>
          <a:noFill/>
          <a:ln>
            <a:noFill/>
          </a:ln>
        </p:spPr>
        <p:txBody>
          <a:bodyPr vert="horz" wrap="square" lIns="0" tIns="0" rIns="0" bIns="0" rtlCol="0" anchor="t"/>
          <a:lstStyle/>
          <a:p>
            <a:pPr algn="l">
              <a:lnSpc>
                <a:spcPct val="150000"/>
              </a:lnSpc>
            </a:pPr>
            <a:r>
              <a:rPr kumimoji="1" lang="en-US" altLang="zh-CN" sz="915">
                <a:ln w="12700">
                  <a:noFill/>
                </a:ln>
                <a:solidFill>
                  <a:srgbClr val="262626">
                    <a:alpha val="100000"/>
                  </a:srgbClr>
                </a:solidFill>
                <a:latin typeface="Source Han Sans" panose="020B0400000000000000" charset="-122"/>
                <a:ea typeface="Source Han Sans" panose="020B0400000000000000" charset="-122"/>
                <a:cs typeface="Source Han Sans" panose="020B0400000000000000" charset="-122"/>
              </a:rPr>
              <a:t>违约责任的免除包括不可抗力、免责条款等，不可抗力是指不能预见、不能避免并不能克服的客观情况，免责条款是合同中约定的免除违约责任的条款。</a:t>
            </a:r>
            <a:endParaRPr kumimoji="1" lang="zh-CN" altLang="en-US"/>
          </a:p>
        </p:txBody>
      </p:sp>
      <p:sp>
        <p:nvSpPr>
          <p:cNvPr id="22" name="标题 1"/>
          <p:cNvSpPr txBox="1"/>
          <p:nvPr/>
        </p:nvSpPr>
        <p:spPr>
          <a:xfrm>
            <a:off x="278800" y="246413"/>
            <a:ext cx="9379603" cy="720000"/>
          </a:xfrm>
          <a:prstGeom prst="rect">
            <a:avLst/>
          </a:prstGeom>
          <a:solidFill>
            <a:schemeClr val="bg1"/>
          </a:solidFill>
          <a:ln w="12700" cap="sq">
            <a:noFill/>
            <a:miter/>
          </a:ln>
          <a:effectLst>
            <a:outerShdw blurRad="165100" sx="102000" sy="102000" algn="ctr" rotWithShape="0">
              <a:srgbClr val="000000">
                <a:alpha val="10000"/>
              </a:srgbClr>
            </a:outerShdw>
          </a:effectLst>
        </p:spPr>
        <p:txBody>
          <a:bodyPr vert="horz" wrap="square" lIns="91440" tIns="45720" rIns="91440" bIns="45720" rtlCol="0" anchor="ctr"/>
          <a:lstStyle/>
          <a:p>
            <a:pPr algn="ctr">
              <a:lnSpc>
                <a:spcPct val="110000"/>
              </a:lnSpc>
            </a:pPr>
            <a:endParaRPr kumimoji="1" lang="zh-CN" altLang="en-US"/>
          </a:p>
        </p:txBody>
      </p:sp>
      <p:sp>
        <p:nvSpPr>
          <p:cNvPr id="23" name="标题 1"/>
          <p:cNvSpPr txBox="1"/>
          <p:nvPr/>
        </p:nvSpPr>
        <p:spPr>
          <a:xfrm>
            <a:off x="561368" y="380389"/>
            <a:ext cx="8060758" cy="461665"/>
          </a:xfrm>
          <a:prstGeom prst="rect">
            <a:avLst/>
          </a:prstGeom>
          <a:noFill/>
          <a:ln cap="sq">
            <a:noFill/>
          </a:ln>
        </p:spPr>
        <p:txBody>
          <a:bodyPr vert="horz" wrap="square" lIns="91440" tIns="45720" rIns="91440" bIns="45720" rtlCol="0" anchor="t"/>
          <a:lstStyle/>
          <a:p>
            <a:pPr algn="l">
              <a:lnSpc>
                <a:spcPct val="110000"/>
              </a:lnSpc>
            </a:pPr>
            <a:r>
              <a:rPr kumimoji="1" lang="en-US" altLang="zh-CN" sz="2400">
                <a:ln w="12700">
                  <a:noFill/>
                </a:ln>
                <a:solidFill>
                  <a:srgbClr val="000000">
                    <a:alpha val="100000"/>
                  </a:srgbClr>
                </a:solidFill>
                <a:latin typeface="Source Han Sans CN Bold" panose="020B0800000000000000" charset="-122"/>
                <a:ea typeface="Source Han Sans CN Bold" panose="020B0800000000000000" charset="-122"/>
                <a:cs typeface="Source Han Sans CN Bold" panose="020B0800000000000000" charset="-122"/>
              </a:rPr>
              <a:t>违约责任</a:t>
            </a:r>
            <a:endParaRPr kumimoji="1" lang="zh-CN" altLang="en-US"/>
          </a:p>
        </p:txBody>
      </p:sp>
      <p:sp>
        <p:nvSpPr>
          <p:cNvPr id="24" name="标题 1"/>
          <p:cNvSpPr txBox="1"/>
          <p:nvPr/>
        </p:nvSpPr>
        <p:spPr>
          <a:xfrm>
            <a:off x="272243" y="225304"/>
            <a:ext cx="257347" cy="517646"/>
          </a:xfrm>
          <a:prstGeom prst="rect">
            <a:avLst/>
          </a:prstGeom>
          <a:solidFill>
            <a:schemeClr val="accent1"/>
          </a:solidFill>
          <a:ln w="12700" cap="sq">
            <a:noFill/>
            <a:miter/>
          </a:ln>
        </p:spPr>
        <p:txBody>
          <a:bodyPr vert="horz" wrap="square" lIns="91440" tIns="45720" rIns="91440" bIns="45720" rtlCol="0" anchor="ctr"/>
          <a:lstStyle/>
          <a:p>
            <a:pPr algn="ctr">
              <a:lnSpc>
                <a:spcPct val="110000"/>
              </a:lnSpc>
            </a:pPr>
            <a:endParaRPr kumimoji="1" lang="zh-CN" altLang="en-US"/>
          </a:p>
        </p:txBody>
      </p:sp>
      <p:sp>
        <p:nvSpPr>
          <p:cNvPr id="25" name="标题 1"/>
          <p:cNvSpPr txBox="1"/>
          <p:nvPr/>
        </p:nvSpPr>
        <p:spPr>
          <a:xfrm>
            <a:off x="272243" y="88785"/>
            <a:ext cx="257347" cy="98499"/>
          </a:xfrm>
          <a:prstGeom prst="rect">
            <a:avLst/>
          </a:prstGeom>
          <a:solidFill>
            <a:schemeClr val="accent1">
              <a:lumMod val="60000"/>
              <a:lumOff val="40000"/>
            </a:schemeClr>
          </a:solidFill>
          <a:ln w="12700" cap="sq">
            <a:noFill/>
            <a:miter/>
          </a:ln>
        </p:spPr>
        <p:txBody>
          <a:bodyPr vert="horz" wrap="square" lIns="91440" tIns="45720" rIns="91440" bIns="45720" rtlCol="0" anchor="ctr"/>
          <a:lstStyle/>
          <a:p>
            <a:pPr algn="ctr">
              <a:lnSpc>
                <a:spcPct val="110000"/>
              </a:lnSpc>
            </a:pPr>
            <a:endParaRPr kumimoji="1" lang="zh-CN" altLang="en-US"/>
          </a:p>
        </p:txBody>
      </p:sp>
      <p:sp>
        <p:nvSpPr>
          <p:cNvPr id="26" name="标题 1"/>
          <p:cNvSpPr txBox="1"/>
          <p:nvPr/>
        </p:nvSpPr>
        <p:spPr>
          <a:xfrm>
            <a:off x="272243" y="0"/>
            <a:ext cx="257347" cy="55028"/>
          </a:xfrm>
          <a:prstGeom prst="rect">
            <a:avLst/>
          </a:prstGeom>
          <a:solidFill>
            <a:schemeClr val="accent1">
              <a:lumMod val="20000"/>
              <a:lumOff val="80000"/>
            </a:schemeClr>
          </a:solidFill>
          <a:ln w="12700" cap="sq">
            <a:noFill/>
            <a:miter/>
          </a:ln>
        </p:spPr>
        <p:txBody>
          <a:bodyPr vert="horz" wrap="square" lIns="91440" tIns="45720" rIns="91440" bIns="45720" rtlCol="0" anchor="ctr"/>
          <a:lstStyle/>
          <a:p>
            <a:pPr algn="ctr">
              <a:lnSpc>
                <a:spcPct val="110000"/>
              </a:lnSpc>
            </a:pPr>
            <a:endParaRPr kumimoji="1" lang="zh-CN" altLang="en-US"/>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 name="图片 1"/>
          <p:cNvPicPr>
            <a:picLocks noChangeAspect="1"/>
          </p:cNvPicPr>
          <p:nvPr/>
        </p:nvPicPr>
        <p:blipFill>
          <a:blip r:embed="rId1">
            <a:alphaModFix amt="100000"/>
          </a:blip>
          <a:srcRect/>
          <a:stretch>
            <a:fillRect/>
          </a:stretch>
        </p:blipFill>
        <p:spPr>
          <a:xfrm flipH="1">
            <a:off x="-1115" y="288"/>
            <a:ext cx="12192000" cy="6857423"/>
          </a:xfrm>
          <a:prstGeom prst="rect">
            <a:avLst/>
          </a:prstGeom>
          <a:noFill/>
          <a:ln>
            <a:noFill/>
          </a:ln>
        </p:spPr>
      </p:pic>
      <p:pic>
        <p:nvPicPr>
          <p:cNvPr id="3" name="图片 2"/>
          <p:cNvPicPr>
            <a:picLocks noChangeAspect="1"/>
          </p:cNvPicPr>
          <p:nvPr/>
        </p:nvPicPr>
        <p:blipFill>
          <a:blip r:embed="rId2">
            <a:alphaModFix amt="100000"/>
          </a:blip>
          <a:srcRect l="14338" r="14338"/>
          <a:stretch>
            <a:fillRect/>
          </a:stretch>
        </p:blipFill>
        <p:spPr>
          <a:xfrm flipH="1">
            <a:off x="8617" y="1104697"/>
            <a:ext cx="5489308" cy="5797195"/>
          </a:xfrm>
          <a:custGeom>
            <a:avLst/>
            <a:gdLst>
              <a:gd name="connsiteX0" fmla="*/ 0 w 5489308"/>
              <a:gd name="connsiteY0" fmla="*/ 0 h 5797195"/>
              <a:gd name="connsiteX1" fmla="*/ 5489308 w 5489308"/>
              <a:gd name="connsiteY1" fmla="*/ 0 h 5797195"/>
              <a:gd name="connsiteX2" fmla="*/ 5489308 w 5489308"/>
              <a:gd name="connsiteY2" fmla="*/ 5797195 h 5797195"/>
              <a:gd name="connsiteX3" fmla="*/ 346202 w 5489308"/>
              <a:gd name="connsiteY3" fmla="*/ 5797195 h 5797195"/>
              <a:gd name="connsiteX4" fmla="*/ 2239839 w 5489308"/>
              <a:gd name="connsiteY4" fmla="*/ 3141372 h 5797195"/>
            </a:gdLst>
            <a:ahLst/>
            <a:cxnLst/>
            <a:rect l="l" t="t" r="r" b="b"/>
            <a:pathLst>
              <a:path w="5489308" h="5797195">
                <a:moveTo>
                  <a:pt x="0" y="0"/>
                </a:moveTo>
                <a:lnTo>
                  <a:pt x="5489308" y="0"/>
                </a:lnTo>
                <a:lnTo>
                  <a:pt x="5489308" y="5797195"/>
                </a:lnTo>
                <a:lnTo>
                  <a:pt x="346202" y="5797195"/>
                </a:lnTo>
                <a:lnTo>
                  <a:pt x="2239839" y="3141372"/>
                </a:lnTo>
                <a:close/>
              </a:path>
            </a:pathLst>
          </a:custGeom>
          <a:noFill/>
          <a:ln>
            <a:noFill/>
          </a:ln>
        </p:spPr>
      </p:pic>
      <p:sp>
        <p:nvSpPr>
          <p:cNvPr id="4" name="标题 1"/>
          <p:cNvSpPr txBox="1"/>
          <p:nvPr/>
        </p:nvSpPr>
        <p:spPr>
          <a:xfrm rot="5400000" flipH="1">
            <a:off x="-565869" y="4049570"/>
            <a:ext cx="3392782" cy="2350363"/>
          </a:xfrm>
          <a:custGeom>
            <a:avLst/>
            <a:gdLst>
              <a:gd name="connsiteX0" fmla="*/ 3392782 w 3392782"/>
              <a:gd name="connsiteY0" fmla="*/ 2350363 h 2350363"/>
              <a:gd name="connsiteX1" fmla="*/ 0 w 3392782"/>
              <a:gd name="connsiteY1" fmla="*/ 2350363 h 2350363"/>
              <a:gd name="connsiteX2" fmla="*/ 0 w 3392782"/>
              <a:gd name="connsiteY2" fmla="*/ 0 h 2350363"/>
            </a:gdLst>
            <a:ahLst/>
            <a:cxnLst/>
            <a:rect l="l" t="t" r="r" b="b"/>
            <a:pathLst>
              <a:path w="3392782" h="2350363">
                <a:moveTo>
                  <a:pt x="3392782" y="2350363"/>
                </a:moveTo>
                <a:lnTo>
                  <a:pt x="0" y="2350363"/>
                </a:lnTo>
                <a:lnTo>
                  <a:pt x="0" y="0"/>
                </a:lnTo>
                <a:close/>
              </a:path>
            </a:pathLst>
          </a:custGeom>
          <a:solidFill>
            <a:schemeClr val="accent1">
              <a:lumMod val="20000"/>
              <a:lumOff val="80000"/>
              <a:alpha val="78000"/>
            </a:schemeClr>
          </a:solidFill>
          <a:ln w="12700" cap="sq">
            <a:noFill/>
            <a:miter/>
          </a:ln>
        </p:spPr>
        <p:txBody>
          <a:bodyPr vert="horz" wrap="square" lIns="91440" tIns="45720" rIns="91440" bIns="45720" rtlCol="0" anchor="ctr"/>
          <a:lstStyle/>
          <a:p>
            <a:pPr algn="ctr">
              <a:lnSpc>
                <a:spcPct val="110000"/>
              </a:lnSpc>
            </a:pPr>
            <a:endParaRPr kumimoji="1" lang="zh-CN" altLang="en-US"/>
          </a:p>
        </p:txBody>
      </p:sp>
      <p:sp>
        <p:nvSpPr>
          <p:cNvPr id="7" name="标题 1"/>
          <p:cNvSpPr txBox="1"/>
          <p:nvPr/>
        </p:nvSpPr>
        <p:spPr>
          <a:xfrm flipV="1">
            <a:off x="1446279" y="4314445"/>
            <a:ext cx="3775691" cy="2647700"/>
          </a:xfrm>
          <a:custGeom>
            <a:avLst/>
            <a:gdLst>
              <a:gd name="connsiteX0" fmla="*/ 0 w 3775691"/>
              <a:gd name="connsiteY0" fmla="*/ 0 h 2647700"/>
              <a:gd name="connsiteX1" fmla="*/ 3775691 w 3775691"/>
              <a:gd name="connsiteY1" fmla="*/ 0 h 2647700"/>
              <a:gd name="connsiteX2" fmla="*/ 1887846 w 3775691"/>
              <a:gd name="connsiteY2" fmla="*/ 2647700 h 2647700"/>
            </a:gdLst>
            <a:ahLst/>
            <a:cxnLst/>
            <a:rect l="l" t="t" r="r" b="b"/>
            <a:pathLst>
              <a:path w="3775691" h="2647700">
                <a:moveTo>
                  <a:pt x="0" y="0"/>
                </a:moveTo>
                <a:lnTo>
                  <a:pt x="3775691" y="0"/>
                </a:lnTo>
                <a:lnTo>
                  <a:pt x="1887846" y="2647700"/>
                </a:lnTo>
                <a:close/>
              </a:path>
            </a:pathLst>
          </a:custGeom>
          <a:gradFill>
            <a:gsLst>
              <a:gs pos="0">
                <a:schemeClr val="accent1">
                  <a:alpha val="0"/>
                </a:schemeClr>
              </a:gs>
              <a:gs pos="100000">
                <a:schemeClr val="accent1">
                  <a:lumMod val="60000"/>
                  <a:lumOff val="40000"/>
                </a:schemeClr>
              </a:gs>
            </a:gsLst>
            <a:lin ang="16200000" scaled="0"/>
          </a:gradFill>
          <a:ln w="12700" cap="sq">
            <a:noFill/>
            <a:miter/>
          </a:ln>
        </p:spPr>
        <p:txBody>
          <a:bodyPr vert="horz" wrap="square" lIns="91440" tIns="45720" rIns="91440" bIns="45720" rtlCol="0" anchor="ctr"/>
          <a:lstStyle/>
          <a:p>
            <a:pPr algn="ctr">
              <a:lnSpc>
                <a:spcPct val="110000"/>
              </a:lnSpc>
            </a:pPr>
            <a:endParaRPr kumimoji="1" lang="zh-CN" altLang="en-US"/>
          </a:p>
        </p:txBody>
      </p:sp>
      <p:sp>
        <p:nvSpPr>
          <p:cNvPr id="8" name="标题 1"/>
          <p:cNvSpPr txBox="1"/>
          <p:nvPr/>
        </p:nvSpPr>
        <p:spPr>
          <a:xfrm>
            <a:off x="-114300" y="-2849"/>
            <a:ext cx="3100353" cy="2174120"/>
          </a:xfrm>
          <a:custGeom>
            <a:avLst/>
            <a:gdLst>
              <a:gd name="connsiteX0" fmla="*/ 0 w 3775691"/>
              <a:gd name="connsiteY0" fmla="*/ 0 h 2647700"/>
              <a:gd name="connsiteX1" fmla="*/ 3775691 w 3775691"/>
              <a:gd name="connsiteY1" fmla="*/ 0 h 2647700"/>
              <a:gd name="connsiteX2" fmla="*/ 1887846 w 3775691"/>
              <a:gd name="connsiteY2" fmla="*/ 2647700 h 2647700"/>
            </a:gdLst>
            <a:ahLst/>
            <a:cxnLst/>
            <a:rect l="l" t="t" r="r" b="b"/>
            <a:pathLst>
              <a:path w="3775691" h="2647700">
                <a:moveTo>
                  <a:pt x="0" y="0"/>
                </a:moveTo>
                <a:lnTo>
                  <a:pt x="3775691" y="0"/>
                </a:lnTo>
                <a:lnTo>
                  <a:pt x="1887846" y="2647700"/>
                </a:lnTo>
                <a:close/>
              </a:path>
            </a:pathLst>
          </a:custGeom>
          <a:gradFill>
            <a:gsLst>
              <a:gs pos="0">
                <a:schemeClr val="accent1"/>
              </a:gs>
              <a:gs pos="100000">
                <a:schemeClr val="accent1">
                  <a:lumMod val="60000"/>
                  <a:lumOff val="40000"/>
                  <a:alpha val="0"/>
                </a:schemeClr>
              </a:gs>
            </a:gsLst>
            <a:lin ang="5400000" scaled="0"/>
          </a:gradFill>
          <a:ln w="12700" cap="sq">
            <a:noFill/>
            <a:miter/>
          </a:ln>
        </p:spPr>
        <p:txBody>
          <a:bodyPr vert="horz" wrap="square" lIns="91440" tIns="45720" rIns="91440" bIns="45720" rtlCol="0" anchor="ctr"/>
          <a:lstStyle/>
          <a:p>
            <a:pPr algn="ctr">
              <a:lnSpc>
                <a:spcPct val="110000"/>
              </a:lnSpc>
            </a:pPr>
            <a:endParaRPr kumimoji="1" lang="zh-CN" altLang="en-US"/>
          </a:p>
        </p:txBody>
      </p:sp>
      <p:sp>
        <p:nvSpPr>
          <p:cNvPr id="10" name="标题 1"/>
          <p:cNvSpPr txBox="1"/>
          <p:nvPr/>
        </p:nvSpPr>
        <p:spPr>
          <a:xfrm flipH="1">
            <a:off x="9600457" y="5373425"/>
            <a:ext cx="1127243" cy="907579"/>
          </a:xfrm>
          <a:custGeom>
            <a:avLst/>
            <a:gdLst>
              <a:gd name="connsiteX0" fmla="*/ 46543 w 1127243"/>
              <a:gd name="connsiteY0" fmla="*/ 814495 h 907579"/>
              <a:gd name="connsiteX1" fmla="*/ 0 w 1127243"/>
              <a:gd name="connsiteY1" fmla="*/ 861037 h 907579"/>
              <a:gd name="connsiteX2" fmla="*/ 46543 w 1127243"/>
              <a:gd name="connsiteY2" fmla="*/ 907579 h 907579"/>
              <a:gd name="connsiteX3" fmla="*/ 93086 w 1127243"/>
              <a:gd name="connsiteY3" fmla="*/ 861037 h 907579"/>
              <a:gd name="connsiteX4" fmla="*/ 46543 w 1127243"/>
              <a:gd name="connsiteY4" fmla="*/ 814495 h 907579"/>
              <a:gd name="connsiteX5" fmla="*/ 305082 w 1127243"/>
              <a:gd name="connsiteY5" fmla="*/ 814495 h 907579"/>
              <a:gd name="connsiteX6" fmla="*/ 258539 w 1127243"/>
              <a:gd name="connsiteY6" fmla="*/ 861037 h 907579"/>
              <a:gd name="connsiteX7" fmla="*/ 305082 w 1127243"/>
              <a:gd name="connsiteY7" fmla="*/ 907579 h 907579"/>
              <a:gd name="connsiteX8" fmla="*/ 351625 w 1127243"/>
              <a:gd name="connsiteY8" fmla="*/ 861037 h 907579"/>
              <a:gd name="connsiteX9" fmla="*/ 305082 w 1127243"/>
              <a:gd name="connsiteY9" fmla="*/ 814495 h 907579"/>
              <a:gd name="connsiteX10" fmla="*/ 563622 w 1127243"/>
              <a:gd name="connsiteY10" fmla="*/ 814495 h 907579"/>
              <a:gd name="connsiteX11" fmla="*/ 517079 w 1127243"/>
              <a:gd name="connsiteY11" fmla="*/ 861037 h 907579"/>
              <a:gd name="connsiteX12" fmla="*/ 563622 w 1127243"/>
              <a:gd name="connsiteY12" fmla="*/ 907579 h 907579"/>
              <a:gd name="connsiteX13" fmla="*/ 610165 w 1127243"/>
              <a:gd name="connsiteY13" fmla="*/ 861037 h 907579"/>
              <a:gd name="connsiteX14" fmla="*/ 563622 w 1127243"/>
              <a:gd name="connsiteY14" fmla="*/ 814495 h 907579"/>
              <a:gd name="connsiteX15" fmla="*/ 822162 w 1127243"/>
              <a:gd name="connsiteY15" fmla="*/ 814495 h 907579"/>
              <a:gd name="connsiteX16" fmla="*/ 775619 w 1127243"/>
              <a:gd name="connsiteY16" fmla="*/ 861037 h 907579"/>
              <a:gd name="connsiteX17" fmla="*/ 822162 w 1127243"/>
              <a:gd name="connsiteY17" fmla="*/ 907579 h 907579"/>
              <a:gd name="connsiteX18" fmla="*/ 868705 w 1127243"/>
              <a:gd name="connsiteY18" fmla="*/ 861037 h 907579"/>
              <a:gd name="connsiteX19" fmla="*/ 822162 w 1127243"/>
              <a:gd name="connsiteY19" fmla="*/ 814495 h 907579"/>
              <a:gd name="connsiteX20" fmla="*/ 1080700 w 1127243"/>
              <a:gd name="connsiteY20" fmla="*/ 814495 h 907579"/>
              <a:gd name="connsiteX21" fmla="*/ 1034157 w 1127243"/>
              <a:gd name="connsiteY21" fmla="*/ 861037 h 907579"/>
              <a:gd name="connsiteX22" fmla="*/ 1080700 w 1127243"/>
              <a:gd name="connsiteY22" fmla="*/ 907579 h 907579"/>
              <a:gd name="connsiteX23" fmla="*/ 1127243 w 1127243"/>
              <a:gd name="connsiteY23" fmla="*/ 861037 h 907579"/>
              <a:gd name="connsiteX24" fmla="*/ 1080700 w 1127243"/>
              <a:gd name="connsiteY24" fmla="*/ 814495 h 907579"/>
              <a:gd name="connsiteX25" fmla="*/ 46543 w 1127243"/>
              <a:gd name="connsiteY25" fmla="*/ 610871 h 907579"/>
              <a:gd name="connsiteX26" fmla="*/ 0 w 1127243"/>
              <a:gd name="connsiteY26" fmla="*/ 657413 h 907579"/>
              <a:gd name="connsiteX27" fmla="*/ 46543 w 1127243"/>
              <a:gd name="connsiteY27" fmla="*/ 703955 h 907579"/>
              <a:gd name="connsiteX28" fmla="*/ 93086 w 1127243"/>
              <a:gd name="connsiteY28" fmla="*/ 657413 h 907579"/>
              <a:gd name="connsiteX29" fmla="*/ 46543 w 1127243"/>
              <a:gd name="connsiteY29" fmla="*/ 610871 h 907579"/>
              <a:gd name="connsiteX30" fmla="*/ 305082 w 1127243"/>
              <a:gd name="connsiteY30" fmla="*/ 610871 h 907579"/>
              <a:gd name="connsiteX31" fmla="*/ 258539 w 1127243"/>
              <a:gd name="connsiteY31" fmla="*/ 657413 h 907579"/>
              <a:gd name="connsiteX32" fmla="*/ 305082 w 1127243"/>
              <a:gd name="connsiteY32" fmla="*/ 703955 h 907579"/>
              <a:gd name="connsiteX33" fmla="*/ 351625 w 1127243"/>
              <a:gd name="connsiteY33" fmla="*/ 657413 h 907579"/>
              <a:gd name="connsiteX34" fmla="*/ 305082 w 1127243"/>
              <a:gd name="connsiteY34" fmla="*/ 610871 h 907579"/>
              <a:gd name="connsiteX35" fmla="*/ 563622 w 1127243"/>
              <a:gd name="connsiteY35" fmla="*/ 610871 h 907579"/>
              <a:gd name="connsiteX36" fmla="*/ 517079 w 1127243"/>
              <a:gd name="connsiteY36" fmla="*/ 657413 h 907579"/>
              <a:gd name="connsiteX37" fmla="*/ 563622 w 1127243"/>
              <a:gd name="connsiteY37" fmla="*/ 703955 h 907579"/>
              <a:gd name="connsiteX38" fmla="*/ 610165 w 1127243"/>
              <a:gd name="connsiteY38" fmla="*/ 657413 h 907579"/>
              <a:gd name="connsiteX39" fmla="*/ 563622 w 1127243"/>
              <a:gd name="connsiteY39" fmla="*/ 610871 h 907579"/>
              <a:gd name="connsiteX40" fmla="*/ 822162 w 1127243"/>
              <a:gd name="connsiteY40" fmla="*/ 610871 h 907579"/>
              <a:gd name="connsiteX41" fmla="*/ 775619 w 1127243"/>
              <a:gd name="connsiteY41" fmla="*/ 657413 h 907579"/>
              <a:gd name="connsiteX42" fmla="*/ 822162 w 1127243"/>
              <a:gd name="connsiteY42" fmla="*/ 703955 h 907579"/>
              <a:gd name="connsiteX43" fmla="*/ 868705 w 1127243"/>
              <a:gd name="connsiteY43" fmla="*/ 657413 h 907579"/>
              <a:gd name="connsiteX44" fmla="*/ 822162 w 1127243"/>
              <a:gd name="connsiteY44" fmla="*/ 610871 h 907579"/>
              <a:gd name="connsiteX45" fmla="*/ 1080700 w 1127243"/>
              <a:gd name="connsiteY45" fmla="*/ 610871 h 907579"/>
              <a:gd name="connsiteX46" fmla="*/ 1034157 w 1127243"/>
              <a:gd name="connsiteY46" fmla="*/ 657413 h 907579"/>
              <a:gd name="connsiteX47" fmla="*/ 1080700 w 1127243"/>
              <a:gd name="connsiteY47" fmla="*/ 703955 h 907579"/>
              <a:gd name="connsiteX48" fmla="*/ 1127243 w 1127243"/>
              <a:gd name="connsiteY48" fmla="*/ 657413 h 907579"/>
              <a:gd name="connsiteX49" fmla="*/ 1080700 w 1127243"/>
              <a:gd name="connsiteY49" fmla="*/ 610871 h 907579"/>
              <a:gd name="connsiteX50" fmla="*/ 46543 w 1127243"/>
              <a:gd name="connsiteY50" fmla="*/ 407247 h 907579"/>
              <a:gd name="connsiteX51" fmla="*/ 0 w 1127243"/>
              <a:gd name="connsiteY51" fmla="*/ 453789 h 907579"/>
              <a:gd name="connsiteX52" fmla="*/ 46543 w 1127243"/>
              <a:gd name="connsiteY52" fmla="*/ 500331 h 907579"/>
              <a:gd name="connsiteX53" fmla="*/ 93086 w 1127243"/>
              <a:gd name="connsiteY53" fmla="*/ 453789 h 907579"/>
              <a:gd name="connsiteX54" fmla="*/ 46543 w 1127243"/>
              <a:gd name="connsiteY54" fmla="*/ 407247 h 907579"/>
              <a:gd name="connsiteX55" fmla="*/ 305082 w 1127243"/>
              <a:gd name="connsiteY55" fmla="*/ 407247 h 907579"/>
              <a:gd name="connsiteX56" fmla="*/ 258539 w 1127243"/>
              <a:gd name="connsiteY56" fmla="*/ 453789 h 907579"/>
              <a:gd name="connsiteX57" fmla="*/ 305082 w 1127243"/>
              <a:gd name="connsiteY57" fmla="*/ 500331 h 907579"/>
              <a:gd name="connsiteX58" fmla="*/ 351625 w 1127243"/>
              <a:gd name="connsiteY58" fmla="*/ 453789 h 907579"/>
              <a:gd name="connsiteX59" fmla="*/ 305082 w 1127243"/>
              <a:gd name="connsiteY59" fmla="*/ 407247 h 907579"/>
              <a:gd name="connsiteX60" fmla="*/ 563622 w 1127243"/>
              <a:gd name="connsiteY60" fmla="*/ 407247 h 907579"/>
              <a:gd name="connsiteX61" fmla="*/ 517079 w 1127243"/>
              <a:gd name="connsiteY61" fmla="*/ 453789 h 907579"/>
              <a:gd name="connsiteX62" fmla="*/ 563622 w 1127243"/>
              <a:gd name="connsiteY62" fmla="*/ 500331 h 907579"/>
              <a:gd name="connsiteX63" fmla="*/ 610165 w 1127243"/>
              <a:gd name="connsiteY63" fmla="*/ 453789 h 907579"/>
              <a:gd name="connsiteX64" fmla="*/ 563622 w 1127243"/>
              <a:gd name="connsiteY64" fmla="*/ 407247 h 907579"/>
              <a:gd name="connsiteX65" fmla="*/ 822162 w 1127243"/>
              <a:gd name="connsiteY65" fmla="*/ 407247 h 907579"/>
              <a:gd name="connsiteX66" fmla="*/ 775619 w 1127243"/>
              <a:gd name="connsiteY66" fmla="*/ 453789 h 907579"/>
              <a:gd name="connsiteX67" fmla="*/ 822162 w 1127243"/>
              <a:gd name="connsiteY67" fmla="*/ 500331 h 907579"/>
              <a:gd name="connsiteX68" fmla="*/ 868705 w 1127243"/>
              <a:gd name="connsiteY68" fmla="*/ 453789 h 907579"/>
              <a:gd name="connsiteX69" fmla="*/ 822162 w 1127243"/>
              <a:gd name="connsiteY69" fmla="*/ 407247 h 907579"/>
              <a:gd name="connsiteX70" fmla="*/ 1080700 w 1127243"/>
              <a:gd name="connsiteY70" fmla="*/ 407247 h 907579"/>
              <a:gd name="connsiteX71" fmla="*/ 1034157 w 1127243"/>
              <a:gd name="connsiteY71" fmla="*/ 453789 h 907579"/>
              <a:gd name="connsiteX72" fmla="*/ 1080700 w 1127243"/>
              <a:gd name="connsiteY72" fmla="*/ 500331 h 907579"/>
              <a:gd name="connsiteX73" fmla="*/ 1127243 w 1127243"/>
              <a:gd name="connsiteY73" fmla="*/ 453789 h 907579"/>
              <a:gd name="connsiteX74" fmla="*/ 1080700 w 1127243"/>
              <a:gd name="connsiteY74" fmla="*/ 407247 h 907579"/>
              <a:gd name="connsiteX75" fmla="*/ 46543 w 1127243"/>
              <a:gd name="connsiteY75" fmla="*/ 203623 h 907579"/>
              <a:gd name="connsiteX76" fmla="*/ 0 w 1127243"/>
              <a:gd name="connsiteY76" fmla="*/ 250165 h 907579"/>
              <a:gd name="connsiteX77" fmla="*/ 46543 w 1127243"/>
              <a:gd name="connsiteY77" fmla="*/ 296707 h 907579"/>
              <a:gd name="connsiteX78" fmla="*/ 93086 w 1127243"/>
              <a:gd name="connsiteY78" fmla="*/ 250165 h 907579"/>
              <a:gd name="connsiteX79" fmla="*/ 46543 w 1127243"/>
              <a:gd name="connsiteY79" fmla="*/ 203623 h 907579"/>
              <a:gd name="connsiteX80" fmla="*/ 305082 w 1127243"/>
              <a:gd name="connsiteY80" fmla="*/ 203623 h 907579"/>
              <a:gd name="connsiteX81" fmla="*/ 258539 w 1127243"/>
              <a:gd name="connsiteY81" fmla="*/ 250165 h 907579"/>
              <a:gd name="connsiteX82" fmla="*/ 305082 w 1127243"/>
              <a:gd name="connsiteY82" fmla="*/ 296707 h 907579"/>
              <a:gd name="connsiteX83" fmla="*/ 351625 w 1127243"/>
              <a:gd name="connsiteY83" fmla="*/ 250165 h 907579"/>
              <a:gd name="connsiteX84" fmla="*/ 305082 w 1127243"/>
              <a:gd name="connsiteY84" fmla="*/ 203623 h 907579"/>
              <a:gd name="connsiteX85" fmla="*/ 563622 w 1127243"/>
              <a:gd name="connsiteY85" fmla="*/ 203623 h 907579"/>
              <a:gd name="connsiteX86" fmla="*/ 517079 w 1127243"/>
              <a:gd name="connsiteY86" fmla="*/ 250165 h 907579"/>
              <a:gd name="connsiteX87" fmla="*/ 563622 w 1127243"/>
              <a:gd name="connsiteY87" fmla="*/ 296707 h 907579"/>
              <a:gd name="connsiteX88" fmla="*/ 610165 w 1127243"/>
              <a:gd name="connsiteY88" fmla="*/ 250165 h 907579"/>
              <a:gd name="connsiteX89" fmla="*/ 563622 w 1127243"/>
              <a:gd name="connsiteY89" fmla="*/ 203623 h 907579"/>
              <a:gd name="connsiteX90" fmla="*/ 822162 w 1127243"/>
              <a:gd name="connsiteY90" fmla="*/ 203623 h 907579"/>
              <a:gd name="connsiteX91" fmla="*/ 775619 w 1127243"/>
              <a:gd name="connsiteY91" fmla="*/ 250165 h 907579"/>
              <a:gd name="connsiteX92" fmla="*/ 822162 w 1127243"/>
              <a:gd name="connsiteY92" fmla="*/ 296707 h 907579"/>
              <a:gd name="connsiteX93" fmla="*/ 868705 w 1127243"/>
              <a:gd name="connsiteY93" fmla="*/ 250165 h 907579"/>
              <a:gd name="connsiteX94" fmla="*/ 822162 w 1127243"/>
              <a:gd name="connsiteY94" fmla="*/ 203623 h 907579"/>
              <a:gd name="connsiteX95" fmla="*/ 1080700 w 1127243"/>
              <a:gd name="connsiteY95" fmla="*/ 203623 h 907579"/>
              <a:gd name="connsiteX96" fmla="*/ 1034157 w 1127243"/>
              <a:gd name="connsiteY96" fmla="*/ 250165 h 907579"/>
              <a:gd name="connsiteX97" fmla="*/ 1080700 w 1127243"/>
              <a:gd name="connsiteY97" fmla="*/ 296707 h 907579"/>
              <a:gd name="connsiteX98" fmla="*/ 1127243 w 1127243"/>
              <a:gd name="connsiteY98" fmla="*/ 250165 h 907579"/>
              <a:gd name="connsiteX99" fmla="*/ 1080700 w 1127243"/>
              <a:gd name="connsiteY99" fmla="*/ 203623 h 907579"/>
              <a:gd name="connsiteX100" fmla="*/ 46543 w 1127243"/>
              <a:gd name="connsiteY100" fmla="*/ 0 h 907579"/>
              <a:gd name="connsiteX101" fmla="*/ 0 w 1127243"/>
              <a:gd name="connsiteY101" fmla="*/ 46542 h 907579"/>
              <a:gd name="connsiteX102" fmla="*/ 46543 w 1127243"/>
              <a:gd name="connsiteY102" fmla="*/ 93084 h 907579"/>
              <a:gd name="connsiteX103" fmla="*/ 93086 w 1127243"/>
              <a:gd name="connsiteY103" fmla="*/ 46542 h 907579"/>
              <a:gd name="connsiteX104" fmla="*/ 46543 w 1127243"/>
              <a:gd name="connsiteY104" fmla="*/ 0 h 907579"/>
              <a:gd name="connsiteX105" fmla="*/ 305082 w 1127243"/>
              <a:gd name="connsiteY105" fmla="*/ 0 h 907579"/>
              <a:gd name="connsiteX106" fmla="*/ 258539 w 1127243"/>
              <a:gd name="connsiteY106" fmla="*/ 46542 h 907579"/>
              <a:gd name="connsiteX107" fmla="*/ 305082 w 1127243"/>
              <a:gd name="connsiteY107" fmla="*/ 93084 h 907579"/>
              <a:gd name="connsiteX108" fmla="*/ 351625 w 1127243"/>
              <a:gd name="connsiteY108" fmla="*/ 46542 h 907579"/>
              <a:gd name="connsiteX109" fmla="*/ 305082 w 1127243"/>
              <a:gd name="connsiteY109" fmla="*/ 0 h 907579"/>
              <a:gd name="connsiteX110" fmla="*/ 563622 w 1127243"/>
              <a:gd name="connsiteY110" fmla="*/ 0 h 907579"/>
              <a:gd name="connsiteX111" fmla="*/ 517079 w 1127243"/>
              <a:gd name="connsiteY111" fmla="*/ 46542 h 907579"/>
              <a:gd name="connsiteX112" fmla="*/ 563622 w 1127243"/>
              <a:gd name="connsiteY112" fmla="*/ 93084 h 907579"/>
              <a:gd name="connsiteX113" fmla="*/ 610165 w 1127243"/>
              <a:gd name="connsiteY113" fmla="*/ 46542 h 907579"/>
              <a:gd name="connsiteX114" fmla="*/ 563622 w 1127243"/>
              <a:gd name="connsiteY114" fmla="*/ 0 h 907579"/>
              <a:gd name="connsiteX115" fmla="*/ 822162 w 1127243"/>
              <a:gd name="connsiteY115" fmla="*/ 0 h 907579"/>
              <a:gd name="connsiteX116" fmla="*/ 775619 w 1127243"/>
              <a:gd name="connsiteY116" fmla="*/ 46542 h 907579"/>
              <a:gd name="connsiteX117" fmla="*/ 822162 w 1127243"/>
              <a:gd name="connsiteY117" fmla="*/ 93084 h 907579"/>
              <a:gd name="connsiteX118" fmla="*/ 868705 w 1127243"/>
              <a:gd name="connsiteY118" fmla="*/ 46542 h 907579"/>
              <a:gd name="connsiteX119" fmla="*/ 822162 w 1127243"/>
              <a:gd name="connsiteY119" fmla="*/ 0 h 907579"/>
              <a:gd name="connsiteX120" fmla="*/ 1080700 w 1127243"/>
              <a:gd name="connsiteY120" fmla="*/ 0 h 907579"/>
              <a:gd name="connsiteX121" fmla="*/ 1034157 w 1127243"/>
              <a:gd name="connsiteY121" fmla="*/ 46542 h 907579"/>
              <a:gd name="connsiteX122" fmla="*/ 1080700 w 1127243"/>
              <a:gd name="connsiteY122" fmla="*/ 93084 h 907579"/>
              <a:gd name="connsiteX123" fmla="*/ 1127243 w 1127243"/>
              <a:gd name="connsiteY123" fmla="*/ 46542 h 907579"/>
              <a:gd name="connsiteX124" fmla="*/ 1080700 w 1127243"/>
              <a:gd name="connsiteY124" fmla="*/ 0 h 907579"/>
            </a:gdLst>
            <a:ahLst/>
            <a:cxnLst/>
            <a:rect l="l" t="t" r="r" b="b"/>
            <a:pathLst>
              <a:path w="1127243" h="907579">
                <a:moveTo>
                  <a:pt x="46543" y="814495"/>
                </a:moveTo>
                <a:cubicBezTo>
                  <a:pt x="20838" y="814495"/>
                  <a:pt x="0" y="835333"/>
                  <a:pt x="0" y="861037"/>
                </a:cubicBezTo>
                <a:cubicBezTo>
                  <a:pt x="0" y="886741"/>
                  <a:pt x="20838" y="907579"/>
                  <a:pt x="46543" y="907579"/>
                </a:cubicBezTo>
                <a:cubicBezTo>
                  <a:pt x="72248" y="907579"/>
                  <a:pt x="93086" y="886741"/>
                  <a:pt x="93086" y="861037"/>
                </a:cubicBezTo>
                <a:cubicBezTo>
                  <a:pt x="93086" y="835333"/>
                  <a:pt x="72248" y="814495"/>
                  <a:pt x="46543" y="814495"/>
                </a:cubicBezTo>
                <a:close/>
                <a:moveTo>
                  <a:pt x="305082" y="814495"/>
                </a:moveTo>
                <a:cubicBezTo>
                  <a:pt x="279377" y="814495"/>
                  <a:pt x="258539" y="835333"/>
                  <a:pt x="258539" y="861037"/>
                </a:cubicBezTo>
                <a:cubicBezTo>
                  <a:pt x="258539" y="886741"/>
                  <a:pt x="279377" y="907579"/>
                  <a:pt x="305082" y="907579"/>
                </a:cubicBezTo>
                <a:cubicBezTo>
                  <a:pt x="330787" y="907579"/>
                  <a:pt x="351625" y="886741"/>
                  <a:pt x="351625" y="861037"/>
                </a:cubicBezTo>
                <a:cubicBezTo>
                  <a:pt x="351625" y="835333"/>
                  <a:pt x="330787" y="814495"/>
                  <a:pt x="305082" y="814495"/>
                </a:cubicBezTo>
                <a:close/>
                <a:moveTo>
                  <a:pt x="563622" y="814495"/>
                </a:moveTo>
                <a:cubicBezTo>
                  <a:pt x="537917" y="814495"/>
                  <a:pt x="517079" y="835333"/>
                  <a:pt x="517079" y="861037"/>
                </a:cubicBezTo>
                <a:cubicBezTo>
                  <a:pt x="517079" y="886741"/>
                  <a:pt x="537917" y="907579"/>
                  <a:pt x="563622" y="907579"/>
                </a:cubicBezTo>
                <a:cubicBezTo>
                  <a:pt x="589327" y="907579"/>
                  <a:pt x="610165" y="886741"/>
                  <a:pt x="610165" y="861037"/>
                </a:cubicBezTo>
                <a:cubicBezTo>
                  <a:pt x="610165" y="835333"/>
                  <a:pt x="589327" y="814495"/>
                  <a:pt x="563622" y="814495"/>
                </a:cubicBezTo>
                <a:close/>
                <a:moveTo>
                  <a:pt x="822162" y="814495"/>
                </a:moveTo>
                <a:cubicBezTo>
                  <a:pt x="796457" y="814495"/>
                  <a:pt x="775619" y="835333"/>
                  <a:pt x="775619" y="861037"/>
                </a:cubicBezTo>
                <a:cubicBezTo>
                  <a:pt x="775619" y="886741"/>
                  <a:pt x="796457" y="907579"/>
                  <a:pt x="822162" y="907579"/>
                </a:cubicBezTo>
                <a:cubicBezTo>
                  <a:pt x="847867" y="907579"/>
                  <a:pt x="868705" y="886741"/>
                  <a:pt x="868705" y="861037"/>
                </a:cubicBezTo>
                <a:cubicBezTo>
                  <a:pt x="868705" y="835333"/>
                  <a:pt x="847867" y="814495"/>
                  <a:pt x="822162" y="814495"/>
                </a:cubicBezTo>
                <a:close/>
                <a:moveTo>
                  <a:pt x="1080700" y="814495"/>
                </a:moveTo>
                <a:cubicBezTo>
                  <a:pt x="1054995" y="814495"/>
                  <a:pt x="1034157" y="835333"/>
                  <a:pt x="1034157" y="861037"/>
                </a:cubicBezTo>
                <a:cubicBezTo>
                  <a:pt x="1034157" y="886741"/>
                  <a:pt x="1054995" y="907579"/>
                  <a:pt x="1080700" y="907579"/>
                </a:cubicBezTo>
                <a:cubicBezTo>
                  <a:pt x="1106405" y="907579"/>
                  <a:pt x="1127243" y="886741"/>
                  <a:pt x="1127243" y="861037"/>
                </a:cubicBezTo>
                <a:cubicBezTo>
                  <a:pt x="1127243" y="835333"/>
                  <a:pt x="1106405" y="814495"/>
                  <a:pt x="1080700" y="814495"/>
                </a:cubicBezTo>
                <a:close/>
                <a:moveTo>
                  <a:pt x="46543" y="610871"/>
                </a:moveTo>
                <a:cubicBezTo>
                  <a:pt x="20838" y="610871"/>
                  <a:pt x="0" y="631709"/>
                  <a:pt x="0" y="657413"/>
                </a:cubicBezTo>
                <a:cubicBezTo>
                  <a:pt x="0" y="683117"/>
                  <a:pt x="20838" y="703955"/>
                  <a:pt x="46543" y="703955"/>
                </a:cubicBezTo>
                <a:cubicBezTo>
                  <a:pt x="72248" y="703955"/>
                  <a:pt x="93086" y="683117"/>
                  <a:pt x="93086" y="657413"/>
                </a:cubicBezTo>
                <a:cubicBezTo>
                  <a:pt x="93086" y="631709"/>
                  <a:pt x="72248" y="610871"/>
                  <a:pt x="46543" y="610871"/>
                </a:cubicBezTo>
                <a:close/>
                <a:moveTo>
                  <a:pt x="305082" y="610871"/>
                </a:moveTo>
                <a:cubicBezTo>
                  <a:pt x="279377" y="610871"/>
                  <a:pt x="258539" y="631709"/>
                  <a:pt x="258539" y="657413"/>
                </a:cubicBezTo>
                <a:cubicBezTo>
                  <a:pt x="258539" y="683117"/>
                  <a:pt x="279377" y="703955"/>
                  <a:pt x="305082" y="703955"/>
                </a:cubicBezTo>
                <a:cubicBezTo>
                  <a:pt x="330787" y="703955"/>
                  <a:pt x="351625" y="683117"/>
                  <a:pt x="351625" y="657413"/>
                </a:cubicBezTo>
                <a:cubicBezTo>
                  <a:pt x="351625" y="631709"/>
                  <a:pt x="330787" y="610871"/>
                  <a:pt x="305082" y="610871"/>
                </a:cubicBezTo>
                <a:close/>
                <a:moveTo>
                  <a:pt x="563622" y="610871"/>
                </a:moveTo>
                <a:cubicBezTo>
                  <a:pt x="537917" y="610871"/>
                  <a:pt x="517079" y="631709"/>
                  <a:pt x="517079" y="657413"/>
                </a:cubicBezTo>
                <a:cubicBezTo>
                  <a:pt x="517079" y="683117"/>
                  <a:pt x="537917" y="703955"/>
                  <a:pt x="563622" y="703955"/>
                </a:cubicBezTo>
                <a:cubicBezTo>
                  <a:pt x="589327" y="703955"/>
                  <a:pt x="610165" y="683117"/>
                  <a:pt x="610165" y="657413"/>
                </a:cubicBezTo>
                <a:cubicBezTo>
                  <a:pt x="610165" y="631709"/>
                  <a:pt x="589327" y="610871"/>
                  <a:pt x="563622" y="610871"/>
                </a:cubicBezTo>
                <a:close/>
                <a:moveTo>
                  <a:pt x="822162" y="610871"/>
                </a:moveTo>
                <a:cubicBezTo>
                  <a:pt x="796457" y="610871"/>
                  <a:pt x="775619" y="631709"/>
                  <a:pt x="775619" y="657413"/>
                </a:cubicBezTo>
                <a:cubicBezTo>
                  <a:pt x="775619" y="683117"/>
                  <a:pt x="796457" y="703955"/>
                  <a:pt x="822162" y="703955"/>
                </a:cubicBezTo>
                <a:cubicBezTo>
                  <a:pt x="847867" y="703955"/>
                  <a:pt x="868705" y="683117"/>
                  <a:pt x="868705" y="657413"/>
                </a:cubicBezTo>
                <a:cubicBezTo>
                  <a:pt x="868705" y="631709"/>
                  <a:pt x="847867" y="610871"/>
                  <a:pt x="822162" y="610871"/>
                </a:cubicBezTo>
                <a:close/>
                <a:moveTo>
                  <a:pt x="1080700" y="610871"/>
                </a:moveTo>
                <a:cubicBezTo>
                  <a:pt x="1054995" y="610871"/>
                  <a:pt x="1034157" y="631709"/>
                  <a:pt x="1034157" y="657413"/>
                </a:cubicBezTo>
                <a:cubicBezTo>
                  <a:pt x="1034157" y="683117"/>
                  <a:pt x="1054995" y="703955"/>
                  <a:pt x="1080700" y="703955"/>
                </a:cubicBezTo>
                <a:cubicBezTo>
                  <a:pt x="1106405" y="703955"/>
                  <a:pt x="1127243" y="683117"/>
                  <a:pt x="1127243" y="657413"/>
                </a:cubicBezTo>
                <a:cubicBezTo>
                  <a:pt x="1127243" y="631709"/>
                  <a:pt x="1106405" y="610871"/>
                  <a:pt x="1080700" y="610871"/>
                </a:cubicBezTo>
                <a:close/>
                <a:moveTo>
                  <a:pt x="46543" y="407247"/>
                </a:moveTo>
                <a:cubicBezTo>
                  <a:pt x="20838" y="407247"/>
                  <a:pt x="0" y="428085"/>
                  <a:pt x="0" y="453789"/>
                </a:cubicBezTo>
                <a:cubicBezTo>
                  <a:pt x="0" y="479493"/>
                  <a:pt x="20838" y="500331"/>
                  <a:pt x="46543" y="500331"/>
                </a:cubicBezTo>
                <a:cubicBezTo>
                  <a:pt x="72248" y="500331"/>
                  <a:pt x="93086" y="479493"/>
                  <a:pt x="93086" y="453789"/>
                </a:cubicBezTo>
                <a:cubicBezTo>
                  <a:pt x="93086" y="428085"/>
                  <a:pt x="72248" y="407247"/>
                  <a:pt x="46543" y="407247"/>
                </a:cubicBezTo>
                <a:close/>
                <a:moveTo>
                  <a:pt x="305082" y="407247"/>
                </a:moveTo>
                <a:cubicBezTo>
                  <a:pt x="279377" y="407247"/>
                  <a:pt x="258539" y="428085"/>
                  <a:pt x="258539" y="453789"/>
                </a:cubicBezTo>
                <a:cubicBezTo>
                  <a:pt x="258539" y="479493"/>
                  <a:pt x="279377" y="500331"/>
                  <a:pt x="305082" y="500331"/>
                </a:cubicBezTo>
                <a:cubicBezTo>
                  <a:pt x="330787" y="500331"/>
                  <a:pt x="351625" y="479493"/>
                  <a:pt x="351625" y="453789"/>
                </a:cubicBezTo>
                <a:cubicBezTo>
                  <a:pt x="351625" y="428085"/>
                  <a:pt x="330787" y="407247"/>
                  <a:pt x="305082" y="407247"/>
                </a:cubicBezTo>
                <a:close/>
                <a:moveTo>
                  <a:pt x="563622" y="407247"/>
                </a:moveTo>
                <a:cubicBezTo>
                  <a:pt x="537917" y="407247"/>
                  <a:pt x="517079" y="428085"/>
                  <a:pt x="517079" y="453789"/>
                </a:cubicBezTo>
                <a:cubicBezTo>
                  <a:pt x="517079" y="479493"/>
                  <a:pt x="537917" y="500331"/>
                  <a:pt x="563622" y="500331"/>
                </a:cubicBezTo>
                <a:cubicBezTo>
                  <a:pt x="589327" y="500331"/>
                  <a:pt x="610165" y="479493"/>
                  <a:pt x="610165" y="453789"/>
                </a:cubicBezTo>
                <a:cubicBezTo>
                  <a:pt x="610165" y="428085"/>
                  <a:pt x="589327" y="407247"/>
                  <a:pt x="563622" y="407247"/>
                </a:cubicBezTo>
                <a:close/>
                <a:moveTo>
                  <a:pt x="822162" y="407247"/>
                </a:moveTo>
                <a:cubicBezTo>
                  <a:pt x="796457" y="407247"/>
                  <a:pt x="775619" y="428085"/>
                  <a:pt x="775619" y="453789"/>
                </a:cubicBezTo>
                <a:cubicBezTo>
                  <a:pt x="775619" y="479493"/>
                  <a:pt x="796457" y="500331"/>
                  <a:pt x="822162" y="500331"/>
                </a:cubicBezTo>
                <a:cubicBezTo>
                  <a:pt x="847867" y="500331"/>
                  <a:pt x="868705" y="479493"/>
                  <a:pt x="868705" y="453789"/>
                </a:cubicBezTo>
                <a:cubicBezTo>
                  <a:pt x="868705" y="428085"/>
                  <a:pt x="847867" y="407247"/>
                  <a:pt x="822162" y="407247"/>
                </a:cubicBezTo>
                <a:close/>
                <a:moveTo>
                  <a:pt x="1080700" y="407247"/>
                </a:moveTo>
                <a:cubicBezTo>
                  <a:pt x="1054995" y="407247"/>
                  <a:pt x="1034157" y="428085"/>
                  <a:pt x="1034157" y="453789"/>
                </a:cubicBezTo>
                <a:cubicBezTo>
                  <a:pt x="1034157" y="479493"/>
                  <a:pt x="1054995" y="500331"/>
                  <a:pt x="1080700" y="500331"/>
                </a:cubicBezTo>
                <a:cubicBezTo>
                  <a:pt x="1106405" y="500331"/>
                  <a:pt x="1127243" y="479493"/>
                  <a:pt x="1127243" y="453789"/>
                </a:cubicBezTo>
                <a:cubicBezTo>
                  <a:pt x="1127243" y="428085"/>
                  <a:pt x="1106405" y="407247"/>
                  <a:pt x="1080700" y="407247"/>
                </a:cubicBezTo>
                <a:close/>
                <a:moveTo>
                  <a:pt x="46543" y="203623"/>
                </a:moveTo>
                <a:cubicBezTo>
                  <a:pt x="20838" y="203623"/>
                  <a:pt x="0" y="224461"/>
                  <a:pt x="0" y="250165"/>
                </a:cubicBezTo>
                <a:cubicBezTo>
                  <a:pt x="0" y="275869"/>
                  <a:pt x="20838" y="296707"/>
                  <a:pt x="46543" y="296707"/>
                </a:cubicBezTo>
                <a:cubicBezTo>
                  <a:pt x="72248" y="296707"/>
                  <a:pt x="93086" y="275869"/>
                  <a:pt x="93086" y="250165"/>
                </a:cubicBezTo>
                <a:cubicBezTo>
                  <a:pt x="93086" y="224461"/>
                  <a:pt x="72248" y="203623"/>
                  <a:pt x="46543" y="203623"/>
                </a:cubicBezTo>
                <a:close/>
                <a:moveTo>
                  <a:pt x="305082" y="203623"/>
                </a:moveTo>
                <a:cubicBezTo>
                  <a:pt x="279377" y="203623"/>
                  <a:pt x="258539" y="224461"/>
                  <a:pt x="258539" y="250165"/>
                </a:cubicBezTo>
                <a:cubicBezTo>
                  <a:pt x="258539" y="275869"/>
                  <a:pt x="279377" y="296707"/>
                  <a:pt x="305082" y="296707"/>
                </a:cubicBezTo>
                <a:cubicBezTo>
                  <a:pt x="330787" y="296707"/>
                  <a:pt x="351625" y="275869"/>
                  <a:pt x="351625" y="250165"/>
                </a:cubicBezTo>
                <a:cubicBezTo>
                  <a:pt x="351625" y="224461"/>
                  <a:pt x="330787" y="203623"/>
                  <a:pt x="305082" y="203623"/>
                </a:cubicBezTo>
                <a:close/>
                <a:moveTo>
                  <a:pt x="563622" y="203623"/>
                </a:moveTo>
                <a:cubicBezTo>
                  <a:pt x="537917" y="203623"/>
                  <a:pt x="517079" y="224461"/>
                  <a:pt x="517079" y="250165"/>
                </a:cubicBezTo>
                <a:cubicBezTo>
                  <a:pt x="517079" y="275869"/>
                  <a:pt x="537917" y="296707"/>
                  <a:pt x="563622" y="296707"/>
                </a:cubicBezTo>
                <a:cubicBezTo>
                  <a:pt x="589327" y="296707"/>
                  <a:pt x="610165" y="275869"/>
                  <a:pt x="610165" y="250165"/>
                </a:cubicBezTo>
                <a:cubicBezTo>
                  <a:pt x="610165" y="224461"/>
                  <a:pt x="589327" y="203623"/>
                  <a:pt x="563622" y="203623"/>
                </a:cubicBezTo>
                <a:close/>
                <a:moveTo>
                  <a:pt x="822162" y="203623"/>
                </a:moveTo>
                <a:cubicBezTo>
                  <a:pt x="796457" y="203623"/>
                  <a:pt x="775619" y="224461"/>
                  <a:pt x="775619" y="250165"/>
                </a:cubicBezTo>
                <a:cubicBezTo>
                  <a:pt x="775619" y="275869"/>
                  <a:pt x="796457" y="296707"/>
                  <a:pt x="822162" y="296707"/>
                </a:cubicBezTo>
                <a:cubicBezTo>
                  <a:pt x="847867" y="296707"/>
                  <a:pt x="868705" y="275869"/>
                  <a:pt x="868705" y="250165"/>
                </a:cubicBezTo>
                <a:cubicBezTo>
                  <a:pt x="868705" y="224461"/>
                  <a:pt x="847867" y="203623"/>
                  <a:pt x="822162" y="203623"/>
                </a:cubicBezTo>
                <a:close/>
                <a:moveTo>
                  <a:pt x="1080700" y="203623"/>
                </a:moveTo>
                <a:cubicBezTo>
                  <a:pt x="1054995" y="203623"/>
                  <a:pt x="1034157" y="224461"/>
                  <a:pt x="1034157" y="250165"/>
                </a:cubicBezTo>
                <a:cubicBezTo>
                  <a:pt x="1034157" y="275869"/>
                  <a:pt x="1054995" y="296707"/>
                  <a:pt x="1080700" y="296707"/>
                </a:cubicBezTo>
                <a:cubicBezTo>
                  <a:pt x="1106405" y="296707"/>
                  <a:pt x="1127243" y="275869"/>
                  <a:pt x="1127243" y="250165"/>
                </a:cubicBezTo>
                <a:cubicBezTo>
                  <a:pt x="1127243" y="224461"/>
                  <a:pt x="1106405" y="203623"/>
                  <a:pt x="1080700" y="203623"/>
                </a:cubicBezTo>
                <a:close/>
                <a:moveTo>
                  <a:pt x="46543" y="0"/>
                </a:moveTo>
                <a:cubicBezTo>
                  <a:pt x="20838" y="0"/>
                  <a:pt x="0" y="20838"/>
                  <a:pt x="0" y="46542"/>
                </a:cubicBezTo>
                <a:cubicBezTo>
                  <a:pt x="0" y="72246"/>
                  <a:pt x="20838" y="93084"/>
                  <a:pt x="46543" y="93084"/>
                </a:cubicBezTo>
                <a:cubicBezTo>
                  <a:pt x="72248" y="93084"/>
                  <a:pt x="93086" y="72246"/>
                  <a:pt x="93086" y="46542"/>
                </a:cubicBezTo>
                <a:cubicBezTo>
                  <a:pt x="93086" y="20838"/>
                  <a:pt x="72248" y="0"/>
                  <a:pt x="46543" y="0"/>
                </a:cubicBezTo>
                <a:close/>
                <a:moveTo>
                  <a:pt x="305082" y="0"/>
                </a:moveTo>
                <a:cubicBezTo>
                  <a:pt x="279377" y="0"/>
                  <a:pt x="258539" y="20838"/>
                  <a:pt x="258539" y="46542"/>
                </a:cubicBezTo>
                <a:cubicBezTo>
                  <a:pt x="258539" y="72246"/>
                  <a:pt x="279377" y="93084"/>
                  <a:pt x="305082" y="93084"/>
                </a:cubicBezTo>
                <a:cubicBezTo>
                  <a:pt x="330787" y="93084"/>
                  <a:pt x="351625" y="72246"/>
                  <a:pt x="351625" y="46542"/>
                </a:cubicBezTo>
                <a:cubicBezTo>
                  <a:pt x="351625" y="20838"/>
                  <a:pt x="330787" y="0"/>
                  <a:pt x="305082" y="0"/>
                </a:cubicBezTo>
                <a:close/>
                <a:moveTo>
                  <a:pt x="563622" y="0"/>
                </a:moveTo>
                <a:cubicBezTo>
                  <a:pt x="537917" y="0"/>
                  <a:pt x="517079" y="20838"/>
                  <a:pt x="517079" y="46542"/>
                </a:cubicBezTo>
                <a:cubicBezTo>
                  <a:pt x="517079" y="72246"/>
                  <a:pt x="537917" y="93084"/>
                  <a:pt x="563622" y="93084"/>
                </a:cubicBezTo>
                <a:cubicBezTo>
                  <a:pt x="589327" y="93084"/>
                  <a:pt x="610165" y="72246"/>
                  <a:pt x="610165" y="46542"/>
                </a:cubicBezTo>
                <a:cubicBezTo>
                  <a:pt x="610165" y="20838"/>
                  <a:pt x="589327" y="0"/>
                  <a:pt x="563622" y="0"/>
                </a:cubicBezTo>
                <a:close/>
                <a:moveTo>
                  <a:pt x="822162" y="0"/>
                </a:moveTo>
                <a:cubicBezTo>
                  <a:pt x="796457" y="0"/>
                  <a:pt x="775619" y="20838"/>
                  <a:pt x="775619" y="46542"/>
                </a:cubicBezTo>
                <a:cubicBezTo>
                  <a:pt x="775619" y="72246"/>
                  <a:pt x="796457" y="93084"/>
                  <a:pt x="822162" y="93084"/>
                </a:cubicBezTo>
                <a:cubicBezTo>
                  <a:pt x="847867" y="93084"/>
                  <a:pt x="868705" y="72246"/>
                  <a:pt x="868705" y="46542"/>
                </a:cubicBezTo>
                <a:cubicBezTo>
                  <a:pt x="868705" y="20838"/>
                  <a:pt x="847867" y="0"/>
                  <a:pt x="822162" y="0"/>
                </a:cubicBezTo>
                <a:close/>
                <a:moveTo>
                  <a:pt x="1080700" y="0"/>
                </a:moveTo>
                <a:cubicBezTo>
                  <a:pt x="1054995" y="0"/>
                  <a:pt x="1034157" y="20838"/>
                  <a:pt x="1034157" y="46542"/>
                </a:cubicBezTo>
                <a:cubicBezTo>
                  <a:pt x="1034157" y="72246"/>
                  <a:pt x="1054995" y="93084"/>
                  <a:pt x="1080700" y="93084"/>
                </a:cubicBezTo>
                <a:cubicBezTo>
                  <a:pt x="1106405" y="93084"/>
                  <a:pt x="1127243" y="72246"/>
                  <a:pt x="1127243" y="46542"/>
                </a:cubicBezTo>
                <a:cubicBezTo>
                  <a:pt x="1127243" y="20838"/>
                  <a:pt x="1106405" y="0"/>
                  <a:pt x="1080700" y="0"/>
                </a:cubicBezTo>
                <a:close/>
              </a:path>
            </a:pathLst>
          </a:custGeom>
          <a:solidFill>
            <a:schemeClr val="accent1">
              <a:lumMod val="40000"/>
              <a:lumOff val="60000"/>
              <a:alpha val="20000"/>
            </a:schemeClr>
          </a:solidFill>
          <a:ln w="12700" cap="sq">
            <a:noFill/>
            <a:miter/>
          </a:ln>
        </p:spPr>
        <p:txBody>
          <a:bodyPr vert="horz" wrap="square" lIns="91440" tIns="45720" rIns="91440" bIns="45720" rtlCol="0" anchor="ctr"/>
          <a:lstStyle/>
          <a:p>
            <a:pPr algn="ctr">
              <a:lnSpc>
                <a:spcPct val="110000"/>
              </a:lnSpc>
            </a:pPr>
            <a:endParaRPr kumimoji="1" lang="zh-CN" altLang="en-US"/>
          </a:p>
        </p:txBody>
      </p:sp>
      <p:sp>
        <p:nvSpPr>
          <p:cNvPr id="11" name="标题 1"/>
          <p:cNvSpPr txBox="1"/>
          <p:nvPr/>
        </p:nvSpPr>
        <p:spPr>
          <a:xfrm rot="5400000" flipH="1" flipV="1">
            <a:off x="1012815" y="321720"/>
            <a:ext cx="580515" cy="1025346"/>
          </a:xfrm>
          <a:custGeom>
            <a:avLst/>
            <a:gdLst>
              <a:gd name="connsiteX0" fmla="*/ 2078 w 361911"/>
              <a:gd name="connsiteY0" fmla="*/ 0 h 639233"/>
              <a:gd name="connsiteX1" fmla="*/ 361911 w 361911"/>
              <a:gd name="connsiteY1" fmla="*/ 319617 h 639233"/>
              <a:gd name="connsiteX2" fmla="*/ 2078 w 361911"/>
              <a:gd name="connsiteY2" fmla="*/ 639233 h 639233"/>
              <a:gd name="connsiteX3" fmla="*/ 0 w 361911"/>
              <a:gd name="connsiteY3" fmla="*/ 637387 h 639233"/>
              <a:gd name="connsiteX4" fmla="*/ 0 w 361911"/>
              <a:gd name="connsiteY4" fmla="*/ 1846 h 639233"/>
            </a:gdLst>
            <a:ahLst/>
            <a:cxnLst/>
            <a:rect l="l" t="t" r="r" b="b"/>
            <a:pathLst>
              <a:path w="361911" h="639233">
                <a:moveTo>
                  <a:pt x="2078" y="0"/>
                </a:moveTo>
                <a:lnTo>
                  <a:pt x="361911" y="319617"/>
                </a:lnTo>
                <a:lnTo>
                  <a:pt x="2078" y="639233"/>
                </a:lnTo>
                <a:lnTo>
                  <a:pt x="0" y="637387"/>
                </a:lnTo>
                <a:lnTo>
                  <a:pt x="0" y="1846"/>
                </a:lnTo>
                <a:close/>
              </a:path>
            </a:pathLst>
          </a:custGeom>
          <a:solidFill>
            <a:schemeClr val="accent1">
              <a:lumMod val="20000"/>
              <a:lumOff val="80000"/>
              <a:alpha val="20000"/>
            </a:schemeClr>
          </a:solidFill>
          <a:ln w="12700" cap="sq">
            <a:noFill/>
            <a:miter/>
          </a:ln>
        </p:spPr>
        <p:txBody>
          <a:bodyPr vert="horz" wrap="square" lIns="91440" tIns="45720" rIns="91440" bIns="45720" rtlCol="0" anchor="ctr"/>
          <a:lstStyle/>
          <a:p>
            <a:pPr algn="ctr">
              <a:lnSpc>
                <a:spcPct val="110000"/>
              </a:lnSpc>
            </a:pPr>
            <a:endParaRPr kumimoji="1" lang="zh-CN" altLang="en-US"/>
          </a:p>
        </p:txBody>
      </p:sp>
      <p:sp>
        <p:nvSpPr>
          <p:cNvPr id="12" name="标题 1"/>
          <p:cNvSpPr txBox="1"/>
          <p:nvPr/>
        </p:nvSpPr>
        <p:spPr>
          <a:xfrm>
            <a:off x="5577040" y="2348906"/>
            <a:ext cx="2486258" cy="1077218"/>
          </a:xfrm>
          <a:prstGeom prst="rect">
            <a:avLst/>
          </a:prstGeom>
          <a:noFill/>
          <a:ln>
            <a:noFill/>
          </a:ln>
        </p:spPr>
        <p:txBody>
          <a:bodyPr vert="horz" wrap="square" lIns="0" tIns="0" rIns="0" bIns="0" rtlCol="0" anchor="b"/>
          <a:lstStyle/>
          <a:p>
            <a:pPr algn="l">
              <a:lnSpc>
                <a:spcPct val="110000"/>
              </a:lnSpc>
            </a:pPr>
            <a:r>
              <a:rPr kumimoji="1" lang="en-US" altLang="zh-CN" sz="7000">
                <a:ln w="12700">
                  <a:noFill/>
                </a:ln>
                <a:solidFill>
                  <a:schemeClr val="accent1"/>
                </a:solidFill>
                <a:latin typeface="OPPOSans B" panose="00020600040101010101" charset="-122"/>
                <a:ea typeface="OPPOSans B" panose="00020600040101010101" charset="-122"/>
                <a:cs typeface="OPPOSans B" panose="00020600040101010101" charset="-122"/>
              </a:rPr>
              <a:t>PART</a:t>
            </a:r>
            <a:endParaRPr kumimoji="1" lang="en-US" altLang="zh-CN" sz="7000">
              <a:ln w="12700">
                <a:noFill/>
              </a:ln>
              <a:solidFill>
                <a:schemeClr val="accent1"/>
              </a:solidFill>
              <a:latin typeface="OPPOSans B" panose="00020600040101010101" charset="-122"/>
              <a:ea typeface="OPPOSans B" panose="00020600040101010101" charset="-122"/>
              <a:cs typeface="OPPOSans B" panose="00020600040101010101" charset="-122"/>
            </a:endParaRPr>
          </a:p>
        </p:txBody>
      </p:sp>
      <p:sp>
        <p:nvSpPr>
          <p:cNvPr id="14" name="标题 1"/>
          <p:cNvSpPr txBox="1"/>
          <p:nvPr/>
        </p:nvSpPr>
        <p:spPr>
          <a:xfrm rot="21035273">
            <a:off x="8891905" y="1687195"/>
            <a:ext cx="1509395" cy="856615"/>
          </a:xfrm>
          <a:prstGeom prst="ellipse">
            <a:avLst/>
          </a:prstGeom>
          <a:noFill/>
          <a:ln w="317500" cap="sq">
            <a:gradFill>
              <a:gsLst>
                <a:gs pos="0">
                  <a:schemeClr val="accent1">
                    <a:lumMod val="5000"/>
                    <a:lumOff val="95000"/>
                    <a:alpha val="10000"/>
                  </a:schemeClr>
                </a:gs>
                <a:gs pos="100000">
                  <a:schemeClr val="accent1">
                    <a:lumMod val="20000"/>
                    <a:lumOff val="80000"/>
                  </a:schemeClr>
                </a:gs>
              </a:gsLst>
              <a:lin ang="5400000" scaled="0"/>
            </a:gradFill>
            <a:miter/>
          </a:ln>
        </p:spPr>
        <p:txBody>
          <a:bodyPr vert="horz" wrap="square" lIns="91440" tIns="45720" rIns="91440" bIns="45720" rtlCol="0" anchor="ctr"/>
          <a:lstStyle/>
          <a:p>
            <a:pPr algn="ctr">
              <a:lnSpc>
                <a:spcPct val="110000"/>
              </a:lnSpc>
            </a:pPr>
            <a:endParaRPr kumimoji="1" lang="zh-CN" altLang="en-US"/>
          </a:p>
        </p:txBody>
      </p:sp>
      <p:sp>
        <p:nvSpPr>
          <p:cNvPr id="18" name="标题 1"/>
          <p:cNvSpPr txBox="1"/>
          <p:nvPr/>
        </p:nvSpPr>
        <p:spPr>
          <a:xfrm>
            <a:off x="8142383" y="788488"/>
            <a:ext cx="1560292" cy="2637636"/>
          </a:xfrm>
          <a:prstGeom prst="rect">
            <a:avLst/>
          </a:prstGeom>
          <a:noFill/>
          <a:ln>
            <a:noFill/>
          </a:ln>
        </p:spPr>
        <p:txBody>
          <a:bodyPr vert="horz" wrap="square" lIns="0" tIns="0" rIns="0" bIns="0" rtlCol="0" anchor="b"/>
          <a:lstStyle/>
          <a:p>
            <a:pPr algn="l">
              <a:lnSpc>
                <a:spcPct val="110000"/>
              </a:lnSpc>
            </a:pPr>
            <a:r>
              <a:rPr kumimoji="1" lang="en-US" altLang="zh-CN" sz="7000">
                <a:ln w="12700">
                  <a:noFill/>
                </a:ln>
                <a:solidFill>
                  <a:schemeClr val="accent1">
                    <a:alpha val="100000"/>
                  </a:schemeClr>
                </a:solidFill>
                <a:latin typeface="OPPOSans B" panose="00020600040101010101" charset="-122"/>
                <a:ea typeface="OPPOSans B" panose="00020600040101010101" charset="-122"/>
                <a:cs typeface="OPPOSans B" panose="00020600040101010101" charset="-122"/>
              </a:rPr>
              <a:t>10</a:t>
            </a:r>
            <a:endParaRPr kumimoji="1" lang="en-US" altLang="zh-CN" sz="7000">
              <a:ln w="12700">
                <a:noFill/>
              </a:ln>
              <a:solidFill>
                <a:schemeClr val="accent1">
                  <a:alpha val="100000"/>
                </a:schemeClr>
              </a:solidFill>
              <a:latin typeface="OPPOSans B" panose="00020600040101010101" charset="-122"/>
              <a:ea typeface="OPPOSans B" panose="00020600040101010101" charset="-122"/>
              <a:cs typeface="OPPOSans B" panose="00020600040101010101" charset="-122"/>
            </a:endParaRPr>
          </a:p>
        </p:txBody>
      </p:sp>
      <p:pic>
        <p:nvPicPr>
          <p:cNvPr id="36" name="图片 35" descr="鲸鱼"/>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9984740" y="260985"/>
            <a:ext cx="1236980" cy="1236980"/>
          </a:xfrm>
          <a:prstGeom prst="rect">
            <a:avLst/>
          </a:prstGeom>
        </p:spPr>
      </p:pic>
      <p:pic>
        <p:nvPicPr>
          <p:cNvPr id="43" name="图片 42" descr="海浪水花"/>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rot="19560000" flipH="1">
            <a:off x="9660255" y="1370330"/>
            <a:ext cx="670560" cy="670560"/>
          </a:xfrm>
          <a:prstGeom prst="rect">
            <a:avLst/>
          </a:prstGeom>
        </p:spPr>
      </p:pic>
      <p:sp>
        <p:nvSpPr>
          <p:cNvPr id="13" name="标题 1"/>
          <p:cNvSpPr txBox="1"/>
          <p:nvPr/>
        </p:nvSpPr>
        <p:spPr>
          <a:xfrm>
            <a:off x="5497665" y="3500596"/>
            <a:ext cx="6102691" cy="1778896"/>
          </a:xfrm>
          <a:prstGeom prst="rect">
            <a:avLst/>
          </a:prstGeom>
          <a:noFill/>
          <a:ln>
            <a:noFill/>
          </a:ln>
          <a:effectLst/>
        </p:spPr>
        <p:txBody>
          <a:bodyPr vert="horz" wrap="square" lIns="0" tIns="0" rIns="0" bIns="0" rtlCol="0" anchor="ctr"/>
          <a:p>
            <a:pPr algn="l">
              <a:lnSpc>
                <a:spcPct val="130000"/>
              </a:lnSpc>
            </a:pPr>
            <a:r>
              <a:rPr kumimoji="1" lang="en-US" altLang="zh-CN" sz="4600">
                <a:ln w="12700">
                  <a:noFill/>
                </a:ln>
                <a:solidFill>
                  <a:schemeClr val="accent1">
                    <a:alpha val="100000"/>
                  </a:schemeClr>
                </a:solidFill>
                <a:latin typeface="方正公文黑体" panose="02000500000000000000" charset="-122"/>
                <a:ea typeface="方正公文黑体" panose="02000500000000000000" charset="-122"/>
                <a:cs typeface="OPPOSans B" panose="00020600040101010101" charset="-122"/>
                <a:sym typeface="+mn-ea"/>
              </a:rPr>
              <a:t>跨境电子商务初步</a:t>
            </a:r>
            <a:endParaRPr kumimoji="1" lang="zh-CN" altLang="en-US" sz="4600">
              <a:ln w="12700">
                <a:noFill/>
              </a:ln>
              <a:solidFill>
                <a:schemeClr val="accent1">
                  <a:alpha val="100000"/>
                </a:schemeClr>
              </a:solidFill>
              <a:latin typeface="方正公文黑体" panose="02000500000000000000" charset="-122"/>
              <a:ea typeface="方正公文黑体" panose="02000500000000000000" charset="-122"/>
              <a:cs typeface="OPPOSans B" panose="00020600040101010101" charset="-122"/>
            </a:endParaRP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椭圆 13"/>
          <p:cNvSpPr/>
          <p:nvPr>
            <p:custDataLst>
              <p:tags r:id="rId1"/>
            </p:custDataLst>
          </p:nvPr>
        </p:nvSpPr>
        <p:spPr>
          <a:xfrm>
            <a:off x="624205" y="2362835"/>
            <a:ext cx="144145" cy="144145"/>
          </a:xfrm>
          <a:prstGeom prst="ellipse">
            <a:avLst/>
          </a:prstGeom>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a:latin typeface="+mn-ea"/>
            </a:endParaRPr>
          </a:p>
        </p:txBody>
      </p:sp>
      <p:sp>
        <p:nvSpPr>
          <p:cNvPr id="15" name="椭圆 14"/>
          <p:cNvSpPr/>
          <p:nvPr>
            <p:custDataLst>
              <p:tags r:id="rId2"/>
            </p:custDataLst>
          </p:nvPr>
        </p:nvSpPr>
        <p:spPr>
          <a:xfrm>
            <a:off x="624205" y="4399280"/>
            <a:ext cx="144145" cy="144145"/>
          </a:xfrm>
          <a:prstGeom prst="ellipse">
            <a:avLst/>
          </a:prstGeom>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a:latin typeface="+mn-ea"/>
            </a:endParaRPr>
          </a:p>
        </p:txBody>
      </p:sp>
      <p:sp>
        <p:nvSpPr>
          <p:cNvPr id="22" name="标题 1"/>
          <p:cNvSpPr txBox="1"/>
          <p:nvPr/>
        </p:nvSpPr>
        <p:spPr>
          <a:xfrm>
            <a:off x="278800" y="246413"/>
            <a:ext cx="9379603" cy="720000"/>
          </a:xfrm>
          <a:prstGeom prst="rect">
            <a:avLst/>
          </a:prstGeom>
          <a:solidFill>
            <a:schemeClr val="bg1"/>
          </a:solidFill>
          <a:ln w="12700" cap="sq">
            <a:noFill/>
            <a:miter/>
          </a:ln>
          <a:effectLst>
            <a:outerShdw blurRad="165100" sx="102000" sy="102000" algn="ctr" rotWithShape="0">
              <a:srgbClr val="000000">
                <a:alpha val="10000"/>
              </a:srgbClr>
            </a:outerShdw>
          </a:effectLst>
        </p:spPr>
        <p:txBody>
          <a:bodyPr vert="horz" wrap="square" lIns="91440" tIns="45720" rIns="91440" bIns="45720" rtlCol="0" anchor="ctr"/>
          <a:lstStyle/>
          <a:p>
            <a:pPr algn="ctr">
              <a:lnSpc>
                <a:spcPct val="110000"/>
              </a:lnSpc>
            </a:pPr>
            <a:endParaRPr kumimoji="1" lang="zh-CN" altLang="en-US"/>
          </a:p>
        </p:txBody>
      </p:sp>
      <p:sp>
        <p:nvSpPr>
          <p:cNvPr id="23" name="标题 1"/>
          <p:cNvSpPr txBox="1"/>
          <p:nvPr/>
        </p:nvSpPr>
        <p:spPr>
          <a:xfrm>
            <a:off x="561368" y="380389"/>
            <a:ext cx="8060758" cy="461665"/>
          </a:xfrm>
          <a:prstGeom prst="rect">
            <a:avLst/>
          </a:prstGeom>
          <a:noFill/>
          <a:ln cap="sq">
            <a:noFill/>
          </a:ln>
        </p:spPr>
        <p:txBody>
          <a:bodyPr vert="horz" wrap="square" lIns="91440" tIns="45720" rIns="91440" bIns="45720" rtlCol="0" anchor="t"/>
          <a:lstStyle/>
          <a:p>
            <a:pPr algn="l">
              <a:lnSpc>
                <a:spcPct val="110000"/>
              </a:lnSpc>
            </a:pPr>
            <a:r>
              <a:rPr kumimoji="1" lang="en-US" altLang="zh-CN" sz="2400" b="1">
                <a:ln w="12700">
                  <a:noFill/>
                </a:ln>
                <a:solidFill>
                  <a:srgbClr val="000000">
                    <a:alpha val="100000"/>
                  </a:srgbClr>
                </a:solidFill>
                <a:latin typeface="Source Han Sans CN Bold" panose="020B0800000000000000" charset="-122"/>
                <a:ea typeface="Source Han Sans CN Bold" panose="020B0800000000000000" charset="-122"/>
                <a:cs typeface="Source Han Sans CN Bold" panose="020B0800000000000000" charset="-122"/>
                <a:sym typeface="+mn-ea"/>
              </a:rPr>
              <a:t>跨境电子</a:t>
            </a:r>
            <a:r>
              <a:rPr kumimoji="1" lang="en-US" altLang="zh-CN" sz="2400">
                <a:ln w="12700">
                  <a:noFill/>
                </a:ln>
                <a:solidFill>
                  <a:srgbClr val="000000">
                    <a:alpha val="100000"/>
                  </a:srgbClr>
                </a:solidFill>
                <a:latin typeface="Source Han Sans CN Bold" panose="020B0800000000000000" charset="-122"/>
                <a:ea typeface="Source Han Sans CN Bold" panose="020B0800000000000000" charset="-122"/>
                <a:cs typeface="Source Han Sans CN Bold" panose="020B0800000000000000" charset="-122"/>
                <a:sym typeface="+mn-ea"/>
              </a:rPr>
              <a:t>商务</a:t>
            </a:r>
            <a:r>
              <a:rPr kumimoji="1" lang="zh-CN" altLang="en-US" sz="2400">
                <a:ln w="12700">
                  <a:noFill/>
                </a:ln>
                <a:solidFill>
                  <a:srgbClr val="000000">
                    <a:alpha val="100000"/>
                  </a:srgbClr>
                </a:solidFill>
                <a:latin typeface="Source Han Sans CN Bold" panose="020B0800000000000000" charset="-122"/>
                <a:ea typeface="Source Han Sans CN Bold" panose="020B0800000000000000" charset="-122"/>
                <a:cs typeface="Source Han Sans CN Bold" panose="020B0800000000000000" charset="-122"/>
                <a:sym typeface="+mn-ea"/>
              </a:rPr>
              <a:t>流程</a:t>
            </a:r>
            <a:endParaRPr kumimoji="1" lang="en-US" altLang="zh-CN" sz="2400">
              <a:ln w="12700">
                <a:noFill/>
              </a:ln>
              <a:solidFill>
                <a:srgbClr val="000000">
                  <a:alpha val="100000"/>
                </a:srgbClr>
              </a:solidFill>
              <a:latin typeface="Source Han Sans CN Bold" panose="020B0800000000000000" charset="-122"/>
              <a:ea typeface="Source Han Sans CN Bold" panose="020B0800000000000000" charset="-122"/>
              <a:cs typeface="Source Han Sans CN Bold" panose="020B0800000000000000" charset="-122"/>
              <a:sym typeface="+mn-ea"/>
            </a:endParaRPr>
          </a:p>
          <a:p>
            <a:pPr algn="l">
              <a:lnSpc>
                <a:spcPct val="110000"/>
              </a:lnSpc>
            </a:pPr>
            <a:endParaRPr kumimoji="1" lang="zh-CN" altLang="en-US" b="1"/>
          </a:p>
        </p:txBody>
      </p:sp>
      <p:sp>
        <p:nvSpPr>
          <p:cNvPr id="24" name="标题 1"/>
          <p:cNvSpPr txBox="1"/>
          <p:nvPr/>
        </p:nvSpPr>
        <p:spPr>
          <a:xfrm>
            <a:off x="272243" y="225304"/>
            <a:ext cx="257347" cy="517646"/>
          </a:xfrm>
          <a:prstGeom prst="rect">
            <a:avLst/>
          </a:prstGeom>
          <a:solidFill>
            <a:schemeClr val="accent1"/>
          </a:solidFill>
          <a:ln w="12700" cap="sq">
            <a:noFill/>
            <a:miter/>
          </a:ln>
        </p:spPr>
        <p:txBody>
          <a:bodyPr vert="horz" wrap="square" lIns="91440" tIns="45720" rIns="91440" bIns="45720" rtlCol="0" anchor="ctr"/>
          <a:lstStyle/>
          <a:p>
            <a:pPr algn="ctr">
              <a:lnSpc>
                <a:spcPct val="110000"/>
              </a:lnSpc>
            </a:pPr>
            <a:endParaRPr kumimoji="1" lang="zh-CN" altLang="en-US"/>
          </a:p>
        </p:txBody>
      </p:sp>
      <p:sp>
        <p:nvSpPr>
          <p:cNvPr id="26" name="标题 1"/>
          <p:cNvSpPr txBox="1"/>
          <p:nvPr/>
        </p:nvSpPr>
        <p:spPr>
          <a:xfrm>
            <a:off x="272243" y="0"/>
            <a:ext cx="257347" cy="55028"/>
          </a:xfrm>
          <a:prstGeom prst="rect">
            <a:avLst/>
          </a:prstGeom>
          <a:solidFill>
            <a:schemeClr val="accent1">
              <a:lumMod val="20000"/>
              <a:lumOff val="80000"/>
            </a:schemeClr>
          </a:solidFill>
          <a:ln w="12700" cap="sq">
            <a:noFill/>
            <a:miter/>
          </a:ln>
        </p:spPr>
        <p:txBody>
          <a:bodyPr vert="horz" wrap="square" lIns="91440" tIns="45720" rIns="91440" bIns="45720" rtlCol="0" anchor="ctr"/>
          <a:lstStyle/>
          <a:p>
            <a:pPr algn="ctr">
              <a:lnSpc>
                <a:spcPct val="110000"/>
              </a:lnSpc>
            </a:pPr>
            <a:endParaRPr kumimoji="1" lang="zh-CN" altLang="en-US"/>
          </a:p>
        </p:txBody>
      </p:sp>
      <p:sp>
        <p:nvSpPr>
          <p:cNvPr id="25" name="标题 1"/>
          <p:cNvSpPr txBox="1"/>
          <p:nvPr/>
        </p:nvSpPr>
        <p:spPr>
          <a:xfrm>
            <a:off x="272243" y="88785"/>
            <a:ext cx="257347" cy="98499"/>
          </a:xfrm>
          <a:prstGeom prst="rect">
            <a:avLst/>
          </a:prstGeom>
          <a:solidFill>
            <a:schemeClr val="accent1">
              <a:lumMod val="60000"/>
              <a:lumOff val="40000"/>
            </a:schemeClr>
          </a:solidFill>
          <a:ln w="12700" cap="sq">
            <a:noFill/>
            <a:miter/>
          </a:ln>
        </p:spPr>
        <p:txBody>
          <a:bodyPr vert="horz" wrap="square" lIns="91440" tIns="45720" rIns="91440" bIns="45720" rtlCol="0" anchor="ctr"/>
          <a:lstStyle/>
          <a:p>
            <a:pPr algn="ctr">
              <a:lnSpc>
                <a:spcPct val="110000"/>
              </a:lnSpc>
            </a:pPr>
            <a:endParaRPr kumimoji="1" lang="zh-CN" altLang="en-US"/>
          </a:p>
        </p:txBody>
      </p:sp>
      <p:pic>
        <p:nvPicPr>
          <p:cNvPr id="4" name="图片 3"/>
          <p:cNvPicPr>
            <a:picLocks noChangeAspect="1"/>
          </p:cNvPicPr>
          <p:nvPr/>
        </p:nvPicPr>
        <p:blipFill>
          <a:blip r:embed="rId3">
            <a:lum contrast="24000"/>
          </a:blip>
          <a:stretch>
            <a:fillRect/>
          </a:stretch>
        </p:blipFill>
        <p:spPr>
          <a:xfrm>
            <a:off x="192001" y="1700458"/>
            <a:ext cx="11641850" cy="4522153"/>
          </a:xfrm>
          <a:prstGeom prst="rect">
            <a:avLst/>
          </a:prstGeom>
        </p:spPr>
      </p:pic>
      <p:sp>
        <p:nvSpPr>
          <p:cNvPr id="40" name="标题 1"/>
          <p:cNvSpPr txBox="1"/>
          <p:nvPr/>
        </p:nvSpPr>
        <p:spPr>
          <a:xfrm flipV="1">
            <a:off x="1847672" y="1268634"/>
            <a:ext cx="7594598" cy="286512"/>
          </a:xfrm>
          <a:custGeom>
            <a:avLst/>
            <a:gdLst>
              <a:gd name="connsiteX0" fmla="*/ 0 w 7396223"/>
              <a:gd name="connsiteY0" fmla="*/ 0 h 286512"/>
              <a:gd name="connsiteX1" fmla="*/ 7390301 w 7396223"/>
              <a:gd name="connsiteY1" fmla="*/ 0 h 286512"/>
              <a:gd name="connsiteX2" fmla="*/ 7396223 w 7396223"/>
              <a:gd name="connsiteY2" fmla="*/ 2701 h 286512"/>
              <a:gd name="connsiteX3" fmla="*/ 6773928 w 7396223"/>
              <a:gd name="connsiteY3" fmla="*/ 286512 h 286512"/>
              <a:gd name="connsiteX4" fmla="*/ 6773928 w 7396223"/>
              <a:gd name="connsiteY4" fmla="*/ 153896 h 286512"/>
              <a:gd name="connsiteX5" fmla="*/ 0 w 7396223"/>
              <a:gd name="connsiteY5" fmla="*/ 153896 h 286512"/>
              <a:gd name="connsiteX6" fmla="*/ 0 w 7396223"/>
              <a:gd name="connsiteY6" fmla="*/ 0 h 286512"/>
            </a:gdLst>
            <a:ahLst/>
            <a:cxnLst/>
            <a:rect l="l" t="t" r="r" b="b"/>
            <a:pathLst>
              <a:path w="7396223" h="286512">
                <a:moveTo>
                  <a:pt x="0" y="0"/>
                </a:moveTo>
                <a:lnTo>
                  <a:pt x="7390301" y="0"/>
                </a:lnTo>
                <a:lnTo>
                  <a:pt x="7396223" y="2701"/>
                </a:lnTo>
                <a:lnTo>
                  <a:pt x="6773928" y="286512"/>
                </a:lnTo>
                <a:lnTo>
                  <a:pt x="6773928" y="153896"/>
                </a:lnTo>
                <a:lnTo>
                  <a:pt x="0" y="153896"/>
                </a:lnTo>
                <a:lnTo>
                  <a:pt x="0" y="0"/>
                </a:lnTo>
                <a:close/>
              </a:path>
            </a:pathLst>
          </a:custGeom>
          <a:solidFill>
            <a:schemeClr val="accent1">
              <a:lumMod val="60000"/>
              <a:lumOff val="40000"/>
              <a:alpha val="65000"/>
            </a:schemeClr>
          </a:solidFill>
          <a:ln w="12700" cap="sq">
            <a:noFill/>
            <a:miter/>
          </a:ln>
          <a:effectLst>
            <a:outerShdw blurRad="50800" dist="38100" dir="5400000" algn="t" rotWithShape="0">
              <a:schemeClr val="accent1">
                <a:lumMod val="75000"/>
                <a:alpha val="25000"/>
              </a:schemeClr>
            </a:outerShdw>
          </a:effectLst>
        </p:spPr>
        <p:txBody>
          <a:bodyPr vert="horz" wrap="square" lIns="91440" tIns="45720" rIns="91440" bIns="45720" rtlCol="0" anchor="ctr">
            <a:scene3d>
              <a:camera prst="orthographicFront"/>
              <a:lightRig rig="threePt" dir="t"/>
            </a:scene3d>
          </a:bodyPr>
          <a:p>
            <a:pPr algn="ctr">
              <a:lnSpc>
                <a:spcPct val="110000"/>
              </a:lnSpc>
            </a:pPr>
            <a:endParaRPr kumimoji="1" lang="zh-CN" altLang="en-US">
              <a:ln/>
              <a:solidFill>
                <a:schemeClr val="accent1"/>
              </a:solidFill>
              <a:effectLst>
                <a:outerShdw blurRad="38100" dist="25400" dir="5400000" algn="ctr" rotWithShape="0">
                  <a:srgbClr val="6E747A">
                    <a:alpha val="43000"/>
                  </a:srgbClr>
                </a:outerShdw>
              </a:effectLst>
            </a:endParaRPr>
          </a:p>
        </p:txBody>
      </p:sp>
      <p:sp>
        <p:nvSpPr>
          <p:cNvPr id="41" name="标题 1"/>
          <p:cNvSpPr txBox="1"/>
          <p:nvPr/>
        </p:nvSpPr>
        <p:spPr>
          <a:xfrm rot="10800000" flipV="1">
            <a:off x="1703527" y="6092729"/>
            <a:ext cx="7594598" cy="286512"/>
          </a:xfrm>
          <a:custGeom>
            <a:avLst/>
            <a:gdLst>
              <a:gd name="connsiteX0" fmla="*/ 0 w 7396223"/>
              <a:gd name="connsiteY0" fmla="*/ 0 h 286512"/>
              <a:gd name="connsiteX1" fmla="*/ 7390301 w 7396223"/>
              <a:gd name="connsiteY1" fmla="*/ 0 h 286512"/>
              <a:gd name="connsiteX2" fmla="*/ 7396223 w 7396223"/>
              <a:gd name="connsiteY2" fmla="*/ 2701 h 286512"/>
              <a:gd name="connsiteX3" fmla="*/ 6773928 w 7396223"/>
              <a:gd name="connsiteY3" fmla="*/ 286512 h 286512"/>
              <a:gd name="connsiteX4" fmla="*/ 6773928 w 7396223"/>
              <a:gd name="connsiteY4" fmla="*/ 153896 h 286512"/>
              <a:gd name="connsiteX5" fmla="*/ 0 w 7396223"/>
              <a:gd name="connsiteY5" fmla="*/ 153896 h 286512"/>
              <a:gd name="connsiteX6" fmla="*/ 0 w 7396223"/>
              <a:gd name="connsiteY6" fmla="*/ 0 h 286512"/>
            </a:gdLst>
            <a:ahLst/>
            <a:cxnLst/>
            <a:rect l="l" t="t" r="r" b="b"/>
            <a:pathLst>
              <a:path w="7396223" h="286512">
                <a:moveTo>
                  <a:pt x="0" y="0"/>
                </a:moveTo>
                <a:lnTo>
                  <a:pt x="7390301" y="0"/>
                </a:lnTo>
                <a:lnTo>
                  <a:pt x="7396223" y="2701"/>
                </a:lnTo>
                <a:lnTo>
                  <a:pt x="6773928" y="286512"/>
                </a:lnTo>
                <a:lnTo>
                  <a:pt x="6773928" y="153896"/>
                </a:lnTo>
                <a:lnTo>
                  <a:pt x="0" y="153896"/>
                </a:lnTo>
                <a:lnTo>
                  <a:pt x="0" y="0"/>
                </a:lnTo>
                <a:close/>
              </a:path>
            </a:pathLst>
          </a:custGeom>
          <a:solidFill>
            <a:schemeClr val="accent1">
              <a:lumMod val="60000"/>
              <a:lumOff val="40000"/>
              <a:alpha val="65000"/>
            </a:schemeClr>
          </a:solidFill>
          <a:ln w="12700" cap="sq">
            <a:noFill/>
            <a:miter/>
          </a:ln>
          <a:effectLst>
            <a:outerShdw blurRad="50800" dist="38100" dir="5400000" algn="t" rotWithShape="0">
              <a:schemeClr val="accent1">
                <a:lumMod val="75000"/>
                <a:alpha val="25000"/>
              </a:schemeClr>
            </a:outerShdw>
          </a:effectLst>
        </p:spPr>
        <p:txBody>
          <a:bodyPr vert="horz" wrap="square" lIns="91440" tIns="45720" rIns="91440" bIns="45720" rtlCol="0" anchor="ctr"/>
          <a:lstStyle/>
          <a:p>
            <a:pPr algn="ctr">
              <a:lnSpc>
                <a:spcPct val="110000"/>
              </a:lnSpc>
            </a:pPr>
            <a:endParaRPr kumimoji="1" lang="zh-CN" altLang="en-US"/>
          </a:p>
        </p:txBody>
      </p:sp>
      <p:sp>
        <p:nvSpPr>
          <p:cNvPr id="42" name="文本框 41"/>
          <p:cNvSpPr txBox="1"/>
          <p:nvPr/>
        </p:nvSpPr>
        <p:spPr>
          <a:xfrm>
            <a:off x="10716260" y="859790"/>
            <a:ext cx="4064000" cy="368300"/>
          </a:xfrm>
          <a:prstGeom prst="rect">
            <a:avLst/>
          </a:prstGeom>
          <a:noFill/>
        </p:spPr>
        <p:txBody>
          <a:bodyPr wrap="square" rtlCol="0">
            <a:spAutoFit/>
          </a:bodyPr>
          <a:p>
            <a:endParaRPr lang="zh-CN" altLang="en-US"/>
          </a:p>
        </p:txBody>
      </p:sp>
    </p:spTree>
    <p:custDataLst>
      <p:tags r:id="rId4"/>
    </p:custData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6" name="图片 5"/>
          <p:cNvPicPr>
            <a:picLocks noChangeAspect="1"/>
          </p:cNvPicPr>
          <p:nvPr/>
        </p:nvPicPr>
        <p:blipFill>
          <a:blip r:embed="rId1">
            <a:alphaModFix amt="100000"/>
          </a:blip>
          <a:srcRect/>
          <a:stretch>
            <a:fillRect/>
          </a:stretch>
        </p:blipFill>
        <p:spPr>
          <a:xfrm>
            <a:off x="0" y="288"/>
            <a:ext cx="12192000" cy="6857423"/>
          </a:xfrm>
          <a:prstGeom prst="rect">
            <a:avLst/>
          </a:prstGeom>
          <a:noFill/>
          <a:ln>
            <a:noFill/>
          </a:ln>
        </p:spPr>
      </p:pic>
      <p:pic>
        <p:nvPicPr>
          <p:cNvPr id="3" name="图片 2"/>
          <p:cNvPicPr>
            <a:picLocks noChangeAspect="1"/>
          </p:cNvPicPr>
          <p:nvPr/>
        </p:nvPicPr>
        <p:blipFill>
          <a:blip r:embed="rId2">
            <a:alphaModFix amt="100000"/>
          </a:blip>
          <a:srcRect l="14338" r="14338"/>
          <a:stretch>
            <a:fillRect/>
          </a:stretch>
        </p:blipFill>
        <p:spPr>
          <a:xfrm>
            <a:off x="6616759" y="1104697"/>
            <a:ext cx="5567985" cy="5797195"/>
          </a:xfrm>
          <a:custGeom>
            <a:avLst/>
            <a:gdLst>
              <a:gd name="connsiteX0" fmla="*/ 0 w 5489308"/>
              <a:gd name="connsiteY0" fmla="*/ 0 h 5797195"/>
              <a:gd name="connsiteX1" fmla="*/ 5489308 w 5489308"/>
              <a:gd name="connsiteY1" fmla="*/ 0 h 5797195"/>
              <a:gd name="connsiteX2" fmla="*/ 5489308 w 5489308"/>
              <a:gd name="connsiteY2" fmla="*/ 5797195 h 5797195"/>
              <a:gd name="connsiteX3" fmla="*/ 346202 w 5489308"/>
              <a:gd name="connsiteY3" fmla="*/ 5797195 h 5797195"/>
              <a:gd name="connsiteX4" fmla="*/ 2239839 w 5489308"/>
              <a:gd name="connsiteY4" fmla="*/ 3141372 h 5797195"/>
            </a:gdLst>
            <a:ahLst/>
            <a:cxnLst/>
            <a:rect l="l" t="t" r="r" b="b"/>
            <a:pathLst>
              <a:path w="5489308" h="5797195">
                <a:moveTo>
                  <a:pt x="0" y="0"/>
                </a:moveTo>
                <a:lnTo>
                  <a:pt x="5489308" y="0"/>
                </a:lnTo>
                <a:lnTo>
                  <a:pt x="5489308" y="5797195"/>
                </a:lnTo>
                <a:lnTo>
                  <a:pt x="346202" y="5797195"/>
                </a:lnTo>
                <a:lnTo>
                  <a:pt x="2239839" y="3141372"/>
                </a:lnTo>
                <a:close/>
              </a:path>
            </a:pathLst>
          </a:custGeom>
          <a:noFill/>
          <a:ln>
            <a:noFill/>
          </a:ln>
        </p:spPr>
      </p:pic>
      <p:sp>
        <p:nvSpPr>
          <p:cNvPr id="4" name="标题 1"/>
          <p:cNvSpPr txBox="1"/>
          <p:nvPr/>
        </p:nvSpPr>
        <p:spPr>
          <a:xfrm rot="16200000">
            <a:off x="9313172" y="4049570"/>
            <a:ext cx="3392782" cy="2350363"/>
          </a:xfrm>
          <a:custGeom>
            <a:avLst/>
            <a:gdLst>
              <a:gd name="connsiteX0" fmla="*/ 3392782 w 3392782"/>
              <a:gd name="connsiteY0" fmla="*/ 2350363 h 2350363"/>
              <a:gd name="connsiteX1" fmla="*/ 0 w 3392782"/>
              <a:gd name="connsiteY1" fmla="*/ 2350363 h 2350363"/>
              <a:gd name="connsiteX2" fmla="*/ 0 w 3392782"/>
              <a:gd name="connsiteY2" fmla="*/ 0 h 2350363"/>
            </a:gdLst>
            <a:ahLst/>
            <a:cxnLst/>
            <a:rect l="l" t="t" r="r" b="b"/>
            <a:pathLst>
              <a:path w="3392782" h="2350363">
                <a:moveTo>
                  <a:pt x="3392782" y="2350363"/>
                </a:moveTo>
                <a:lnTo>
                  <a:pt x="0" y="2350363"/>
                </a:lnTo>
                <a:lnTo>
                  <a:pt x="0" y="0"/>
                </a:lnTo>
                <a:close/>
              </a:path>
            </a:pathLst>
          </a:custGeom>
          <a:solidFill>
            <a:schemeClr val="accent1">
              <a:lumMod val="20000"/>
              <a:lumOff val="80000"/>
              <a:alpha val="78000"/>
            </a:schemeClr>
          </a:solidFill>
          <a:ln w="12700" cap="sq">
            <a:noFill/>
            <a:miter/>
          </a:ln>
        </p:spPr>
        <p:txBody>
          <a:bodyPr vert="horz" wrap="square" lIns="91440" tIns="45720" rIns="91440" bIns="45720" rtlCol="0" anchor="ctr"/>
          <a:lstStyle/>
          <a:p>
            <a:pPr algn="ctr">
              <a:lnSpc>
                <a:spcPct val="110000"/>
              </a:lnSpc>
            </a:pPr>
            <a:endParaRPr kumimoji="1" lang="zh-CN" altLang="en-US"/>
          </a:p>
        </p:txBody>
      </p:sp>
      <p:sp>
        <p:nvSpPr>
          <p:cNvPr id="5" name="标题 1"/>
          <p:cNvSpPr txBox="1"/>
          <p:nvPr/>
        </p:nvSpPr>
        <p:spPr>
          <a:xfrm flipH="1" flipV="1">
            <a:off x="-24130" y="1917065"/>
            <a:ext cx="8739505" cy="4224020"/>
          </a:xfrm>
          <a:custGeom>
            <a:avLst/>
            <a:gdLst>
              <a:gd name="connsiteX0" fmla="*/ 1933995 w 8660612"/>
              <a:gd name="connsiteY0" fmla="*/ 4782457 h 4782457"/>
              <a:gd name="connsiteX1" fmla="*/ 8660612 w 8660612"/>
              <a:gd name="connsiteY1" fmla="*/ 4782457 h 4782457"/>
              <a:gd name="connsiteX2" fmla="*/ 8660612 w 8660612"/>
              <a:gd name="connsiteY2" fmla="*/ 0 h 4782457"/>
              <a:gd name="connsiteX3" fmla="*/ 1475960 w 8660612"/>
              <a:gd name="connsiteY3" fmla="*/ 0 h 4782457"/>
              <a:gd name="connsiteX4" fmla="*/ 0 w 8660612"/>
              <a:gd name="connsiteY4" fmla="*/ 2070032 h 4782457"/>
            </a:gdLst>
            <a:ahLst/>
            <a:cxnLst/>
            <a:rect l="l" t="t" r="r" b="b"/>
            <a:pathLst>
              <a:path w="8660612" h="4782457">
                <a:moveTo>
                  <a:pt x="1933995" y="4782457"/>
                </a:moveTo>
                <a:lnTo>
                  <a:pt x="8660612" y="4782457"/>
                </a:lnTo>
                <a:lnTo>
                  <a:pt x="8660612" y="0"/>
                </a:lnTo>
                <a:lnTo>
                  <a:pt x="1475960" y="0"/>
                </a:lnTo>
                <a:lnTo>
                  <a:pt x="0" y="2070032"/>
                </a:lnTo>
                <a:close/>
              </a:path>
            </a:pathLst>
          </a:custGeom>
          <a:gradFill>
            <a:gsLst>
              <a:gs pos="0">
                <a:schemeClr val="accent1"/>
              </a:gs>
              <a:gs pos="100000">
                <a:schemeClr val="accent1">
                  <a:lumMod val="60000"/>
                  <a:lumOff val="40000"/>
                </a:schemeClr>
              </a:gs>
            </a:gsLst>
            <a:lin ang="5400000" scaled="0"/>
          </a:gradFill>
          <a:ln w="12700" cap="sq">
            <a:noFill/>
            <a:miter/>
          </a:ln>
        </p:spPr>
        <p:txBody>
          <a:bodyPr vert="horz" wrap="square" lIns="91440" tIns="45720" rIns="91440" bIns="45720" rtlCol="0" anchor="ctr"/>
          <a:lstStyle/>
          <a:p>
            <a:pPr algn="ctr">
              <a:lnSpc>
                <a:spcPct val="110000"/>
              </a:lnSpc>
            </a:pPr>
            <a:endParaRPr kumimoji="1" lang="zh-CN" altLang="en-US"/>
          </a:p>
        </p:txBody>
      </p:sp>
      <p:sp>
        <p:nvSpPr>
          <p:cNvPr id="11" name="标题 1"/>
          <p:cNvSpPr txBox="1"/>
          <p:nvPr/>
        </p:nvSpPr>
        <p:spPr>
          <a:xfrm>
            <a:off x="767978" y="5436280"/>
            <a:ext cx="1446230" cy="307777"/>
          </a:xfrm>
          <a:prstGeom prst="rect">
            <a:avLst/>
          </a:prstGeom>
          <a:noFill/>
          <a:ln>
            <a:noFill/>
          </a:ln>
        </p:spPr>
        <p:txBody>
          <a:bodyPr vert="horz" wrap="square" lIns="91440" tIns="45720" rIns="91440" bIns="45720" rtlCol="0" anchor="t"/>
          <a:lstStyle/>
          <a:p>
            <a:pPr algn="l">
              <a:lnSpc>
                <a:spcPct val="110000"/>
              </a:lnSpc>
            </a:pPr>
            <a:r>
              <a:rPr kumimoji="1" lang="en-US" altLang="zh-CN" sz="1400">
                <a:ln w="12700">
                  <a:noFill/>
                </a:ln>
                <a:solidFill>
                  <a:schemeClr val="bg1">
                    <a:alpha val="100000"/>
                  </a:schemeClr>
                </a:solidFill>
                <a:latin typeface="汉仪综艺体简" panose="02010600000101010101" charset="-122"/>
                <a:ea typeface="汉仪综艺体简" panose="02010600000101010101" charset="-122"/>
                <a:cs typeface="OPPOSans B" panose="00020600040101010101" charset="-122"/>
              </a:rPr>
              <a:t>主讲人：</a:t>
            </a:r>
            <a:r>
              <a:rPr kumimoji="1" lang="zh-CN" altLang="en-US" sz="1400">
                <a:ln w="12700">
                  <a:noFill/>
                </a:ln>
                <a:solidFill>
                  <a:schemeClr val="bg1">
                    <a:alpha val="100000"/>
                  </a:schemeClr>
                </a:solidFill>
                <a:latin typeface="汉仪综艺体简" panose="02010600000101010101" charset="-122"/>
                <a:ea typeface="汉仪综艺体简" panose="02010600000101010101" charset="-122"/>
                <a:cs typeface="OPPOSans B" panose="00020600040101010101" charset="-122"/>
              </a:rPr>
              <a:t>水滴</a:t>
            </a:r>
            <a:endParaRPr kumimoji="1" lang="zh-CN" altLang="en-US" sz="1400">
              <a:ln w="12700">
                <a:noFill/>
              </a:ln>
              <a:solidFill>
                <a:schemeClr val="bg1">
                  <a:alpha val="100000"/>
                </a:schemeClr>
              </a:solidFill>
              <a:latin typeface="汉仪综艺体简" panose="02010600000101010101" charset="-122"/>
              <a:ea typeface="汉仪综艺体简" panose="02010600000101010101" charset="-122"/>
              <a:cs typeface="OPPOSans B" panose="00020600040101010101" charset="-122"/>
            </a:endParaRPr>
          </a:p>
        </p:txBody>
      </p:sp>
      <p:sp>
        <p:nvSpPr>
          <p:cNvPr id="12" name="标题 1"/>
          <p:cNvSpPr txBox="1"/>
          <p:nvPr/>
        </p:nvSpPr>
        <p:spPr>
          <a:xfrm>
            <a:off x="6600383" y="4437425"/>
            <a:ext cx="1545616" cy="307777"/>
          </a:xfrm>
          <a:prstGeom prst="rect">
            <a:avLst/>
          </a:prstGeom>
          <a:noFill/>
          <a:ln>
            <a:noFill/>
          </a:ln>
        </p:spPr>
        <p:txBody>
          <a:bodyPr vert="horz" wrap="square" lIns="91440" tIns="45720" rIns="91440" bIns="45720" rtlCol="0" anchor="t"/>
          <a:lstStyle/>
          <a:p>
            <a:pPr algn="l">
              <a:lnSpc>
                <a:spcPct val="110000"/>
              </a:lnSpc>
            </a:pPr>
            <a:r>
              <a:rPr kumimoji="1" lang="en-US" altLang="zh-CN" sz="1400">
                <a:ln w="12700">
                  <a:noFill/>
                </a:ln>
                <a:solidFill>
                  <a:schemeClr val="bg1">
                    <a:alpha val="100000"/>
                  </a:schemeClr>
                </a:solidFill>
                <a:latin typeface="OPPOSans B" panose="00020600040101010101" charset="-122"/>
                <a:ea typeface="OPPOSans B" panose="00020600040101010101" charset="-122"/>
                <a:cs typeface="OPPOSans B" panose="00020600040101010101" charset="-122"/>
              </a:rPr>
              <a:t>2025.4</a:t>
            </a:r>
            <a:endParaRPr kumimoji="1" lang="en-US" altLang="zh-CN" sz="1400">
              <a:ln w="12700">
                <a:noFill/>
              </a:ln>
              <a:solidFill>
                <a:schemeClr val="bg1">
                  <a:alpha val="100000"/>
                </a:schemeClr>
              </a:solidFill>
              <a:latin typeface="OPPOSans B" panose="00020600040101010101" charset="-122"/>
              <a:ea typeface="OPPOSans B" panose="00020600040101010101" charset="-122"/>
              <a:cs typeface="OPPOSans B" panose="00020600040101010101" charset="-122"/>
            </a:endParaRPr>
          </a:p>
        </p:txBody>
      </p:sp>
      <p:sp>
        <p:nvSpPr>
          <p:cNvPr id="13" name="标题 1"/>
          <p:cNvSpPr txBox="1"/>
          <p:nvPr/>
        </p:nvSpPr>
        <p:spPr>
          <a:xfrm>
            <a:off x="575251" y="5397808"/>
            <a:ext cx="284126" cy="307777"/>
          </a:xfrm>
          <a:custGeom>
            <a:avLst/>
            <a:gdLst>
              <a:gd name="connsiteX0" fmla="*/ 712625 w 1425436"/>
              <a:gd name="connsiteY0" fmla="*/ 111621 h 1544091"/>
              <a:gd name="connsiteX1" fmla="*/ 902567 w 1425436"/>
              <a:gd name="connsiteY1" fmla="*/ 190314 h 1544091"/>
              <a:gd name="connsiteX2" fmla="*/ 981260 w 1425436"/>
              <a:gd name="connsiteY2" fmla="*/ 380256 h 1544091"/>
              <a:gd name="connsiteX3" fmla="*/ 902567 w 1425436"/>
              <a:gd name="connsiteY3" fmla="*/ 570198 h 1544091"/>
              <a:gd name="connsiteX4" fmla="*/ 712625 w 1425436"/>
              <a:gd name="connsiteY4" fmla="*/ 648891 h 1544091"/>
              <a:gd name="connsiteX5" fmla="*/ 522684 w 1425436"/>
              <a:gd name="connsiteY5" fmla="*/ 570198 h 1544091"/>
              <a:gd name="connsiteX6" fmla="*/ 444177 w 1425436"/>
              <a:gd name="connsiteY6" fmla="*/ 380070 h 1544091"/>
              <a:gd name="connsiteX7" fmla="*/ 522870 w 1425436"/>
              <a:gd name="connsiteY7" fmla="*/ 190128 h 1544091"/>
              <a:gd name="connsiteX8" fmla="*/ 712625 w 1425436"/>
              <a:gd name="connsiteY8" fmla="*/ 111621 h 1544091"/>
              <a:gd name="connsiteX9" fmla="*/ 712625 w 1425436"/>
              <a:gd name="connsiteY9" fmla="*/ 0 h 1544091"/>
              <a:gd name="connsiteX10" fmla="*/ 332556 w 1425436"/>
              <a:gd name="connsiteY10" fmla="*/ 380070 h 1544091"/>
              <a:gd name="connsiteX11" fmla="*/ 712625 w 1425436"/>
              <a:gd name="connsiteY11" fmla="*/ 760140 h 1544091"/>
              <a:gd name="connsiteX12" fmla="*/ 1092695 w 1425436"/>
              <a:gd name="connsiteY12" fmla="*/ 380070 h 1544091"/>
              <a:gd name="connsiteX13" fmla="*/ 712625 w 1425436"/>
              <a:gd name="connsiteY13" fmla="*/ 0 h 1544091"/>
              <a:gd name="connsiteX14" fmla="*/ 712625 w 1425436"/>
              <a:gd name="connsiteY14" fmla="*/ 943012 h 1544091"/>
              <a:gd name="connsiteX15" fmla="*/ 978842 w 1425436"/>
              <a:gd name="connsiteY15" fmla="*/ 976685 h 1544091"/>
              <a:gd name="connsiteX16" fmla="*/ 1146087 w 1425436"/>
              <a:gd name="connsiteY16" fmla="*/ 1059470 h 1544091"/>
              <a:gd name="connsiteX17" fmla="*/ 1248593 w 1425436"/>
              <a:gd name="connsiteY17" fmla="*/ 1174440 h 1544091"/>
              <a:gd name="connsiteX18" fmla="*/ 1310356 w 1425436"/>
              <a:gd name="connsiteY18" fmla="*/ 1316385 h 1544091"/>
              <a:gd name="connsiteX19" fmla="*/ 1296590 w 1425436"/>
              <a:gd name="connsiteY19" fmla="*/ 1390241 h 1544091"/>
              <a:gd name="connsiteX20" fmla="*/ 1208595 w 1425436"/>
              <a:gd name="connsiteY20" fmla="*/ 1432285 h 1544091"/>
              <a:gd name="connsiteX21" fmla="*/ 216842 w 1425436"/>
              <a:gd name="connsiteY21" fmla="*/ 1432285 h 1544091"/>
              <a:gd name="connsiteX22" fmla="*/ 128847 w 1425436"/>
              <a:gd name="connsiteY22" fmla="*/ 1390241 h 1544091"/>
              <a:gd name="connsiteX23" fmla="*/ 115081 w 1425436"/>
              <a:gd name="connsiteY23" fmla="*/ 1316385 h 1544091"/>
              <a:gd name="connsiteX24" fmla="*/ 176844 w 1425436"/>
              <a:gd name="connsiteY24" fmla="*/ 1174440 h 1544091"/>
              <a:gd name="connsiteX25" fmla="*/ 279350 w 1425436"/>
              <a:gd name="connsiteY25" fmla="*/ 1059470 h 1544091"/>
              <a:gd name="connsiteX26" fmla="*/ 446595 w 1425436"/>
              <a:gd name="connsiteY26" fmla="*/ 976685 h 1544091"/>
              <a:gd name="connsiteX27" fmla="*/ 712625 w 1425436"/>
              <a:gd name="connsiteY27" fmla="*/ 943012 h 1544091"/>
              <a:gd name="connsiteX28" fmla="*/ 712625 w 1425436"/>
              <a:gd name="connsiteY28" fmla="*/ 831391 h 1544091"/>
              <a:gd name="connsiteX29" fmla="*/ 8296 w 1425436"/>
              <a:gd name="connsiteY29" fmla="*/ 1284387 h 1544091"/>
              <a:gd name="connsiteX30" fmla="*/ 216842 w 1425436"/>
              <a:gd name="connsiteY30" fmla="*/ 1544092 h 1544091"/>
              <a:gd name="connsiteX31" fmla="*/ 1208595 w 1425436"/>
              <a:gd name="connsiteY31" fmla="*/ 1544092 h 1544091"/>
              <a:gd name="connsiteX32" fmla="*/ 1417141 w 1425436"/>
              <a:gd name="connsiteY32" fmla="*/ 1284387 h 1544091"/>
              <a:gd name="connsiteX33" fmla="*/ 712625 w 1425436"/>
              <a:gd name="connsiteY33" fmla="*/ 831391 h 1544091"/>
            </a:gdLst>
            <a:ahLst/>
            <a:cxnLst/>
            <a:rect l="l" t="t" r="r" b="b"/>
            <a:pathLst>
              <a:path w="1425436" h="1544091">
                <a:moveTo>
                  <a:pt x="712625" y="111621"/>
                </a:moveTo>
                <a:cubicBezTo>
                  <a:pt x="784435" y="111621"/>
                  <a:pt x="851780" y="139526"/>
                  <a:pt x="902567" y="190314"/>
                </a:cubicBezTo>
                <a:cubicBezTo>
                  <a:pt x="953355" y="241102"/>
                  <a:pt x="981260" y="308446"/>
                  <a:pt x="981260" y="380256"/>
                </a:cubicBezTo>
                <a:cubicBezTo>
                  <a:pt x="981260" y="452065"/>
                  <a:pt x="953355" y="519410"/>
                  <a:pt x="902567" y="570198"/>
                </a:cubicBezTo>
                <a:cubicBezTo>
                  <a:pt x="851780" y="620985"/>
                  <a:pt x="784435" y="648891"/>
                  <a:pt x="712625" y="648891"/>
                </a:cubicBezTo>
                <a:cubicBezTo>
                  <a:pt x="640816" y="648891"/>
                  <a:pt x="573471" y="620985"/>
                  <a:pt x="522684" y="570198"/>
                </a:cubicBezTo>
                <a:cubicBezTo>
                  <a:pt x="472082" y="519224"/>
                  <a:pt x="444177" y="451693"/>
                  <a:pt x="444177" y="380070"/>
                </a:cubicBezTo>
                <a:cubicBezTo>
                  <a:pt x="444177" y="308446"/>
                  <a:pt x="472082" y="240916"/>
                  <a:pt x="522870" y="190128"/>
                </a:cubicBezTo>
                <a:cubicBezTo>
                  <a:pt x="573471" y="139526"/>
                  <a:pt x="641002" y="111621"/>
                  <a:pt x="712625" y="111621"/>
                </a:cubicBezTo>
                <a:moveTo>
                  <a:pt x="712625" y="0"/>
                </a:moveTo>
                <a:cubicBezTo>
                  <a:pt x="502778" y="0"/>
                  <a:pt x="332556" y="170036"/>
                  <a:pt x="332556" y="380070"/>
                </a:cubicBezTo>
                <a:cubicBezTo>
                  <a:pt x="332556" y="589917"/>
                  <a:pt x="502778" y="760140"/>
                  <a:pt x="712625" y="760140"/>
                </a:cubicBezTo>
                <a:cubicBezTo>
                  <a:pt x="922473" y="760140"/>
                  <a:pt x="1092695" y="589917"/>
                  <a:pt x="1092695" y="380070"/>
                </a:cubicBezTo>
                <a:cubicBezTo>
                  <a:pt x="1092881" y="170036"/>
                  <a:pt x="922659" y="0"/>
                  <a:pt x="712625" y="0"/>
                </a:cubicBezTo>
                <a:close/>
                <a:moveTo>
                  <a:pt x="712625" y="943012"/>
                </a:moveTo>
                <a:cubicBezTo>
                  <a:pt x="813643" y="943012"/>
                  <a:pt x="903126" y="954360"/>
                  <a:pt x="978842" y="976685"/>
                </a:cubicBezTo>
                <a:cubicBezTo>
                  <a:pt x="1043582" y="995846"/>
                  <a:pt x="1099951" y="1023752"/>
                  <a:pt x="1146087" y="1059470"/>
                </a:cubicBezTo>
                <a:cubicBezTo>
                  <a:pt x="1186829" y="1091096"/>
                  <a:pt x="1220315" y="1128675"/>
                  <a:pt x="1248593" y="1174440"/>
                </a:cubicBezTo>
                <a:cubicBezTo>
                  <a:pt x="1273708" y="1215368"/>
                  <a:pt x="1293985" y="1261877"/>
                  <a:pt x="1310356" y="1316385"/>
                </a:cubicBezTo>
                <a:cubicBezTo>
                  <a:pt x="1320774" y="1350801"/>
                  <a:pt x="1306264" y="1377404"/>
                  <a:pt x="1296590" y="1390241"/>
                </a:cubicBezTo>
                <a:cubicBezTo>
                  <a:pt x="1276684" y="1417030"/>
                  <a:pt x="1244686" y="1432285"/>
                  <a:pt x="1208595" y="1432285"/>
                </a:cubicBezTo>
                <a:lnTo>
                  <a:pt x="216842" y="1432285"/>
                </a:lnTo>
                <a:cubicBezTo>
                  <a:pt x="180937" y="1432285"/>
                  <a:pt x="148753" y="1417030"/>
                  <a:pt x="128847" y="1390241"/>
                </a:cubicBezTo>
                <a:cubicBezTo>
                  <a:pt x="119359" y="1377404"/>
                  <a:pt x="104849" y="1350801"/>
                  <a:pt x="115081" y="1316385"/>
                </a:cubicBezTo>
                <a:cubicBezTo>
                  <a:pt x="131452" y="1261877"/>
                  <a:pt x="151543" y="1215368"/>
                  <a:pt x="176844" y="1174440"/>
                </a:cubicBezTo>
                <a:cubicBezTo>
                  <a:pt x="204936" y="1128675"/>
                  <a:pt x="238422" y="1090910"/>
                  <a:pt x="279350" y="1059470"/>
                </a:cubicBezTo>
                <a:cubicBezTo>
                  <a:pt x="325486" y="1023752"/>
                  <a:pt x="381855" y="995846"/>
                  <a:pt x="446595" y="976685"/>
                </a:cubicBezTo>
                <a:cubicBezTo>
                  <a:pt x="522125" y="954360"/>
                  <a:pt x="611794" y="943012"/>
                  <a:pt x="712625" y="943012"/>
                </a:cubicBezTo>
                <a:moveTo>
                  <a:pt x="712625" y="831391"/>
                </a:moveTo>
                <a:cubicBezTo>
                  <a:pt x="244561" y="831391"/>
                  <a:pt x="77501" y="1053331"/>
                  <a:pt x="8296" y="1284387"/>
                </a:cubicBezTo>
                <a:cubicBezTo>
                  <a:pt x="-30771" y="1414611"/>
                  <a:pt x="73037" y="1544092"/>
                  <a:pt x="216842" y="1544092"/>
                </a:cubicBezTo>
                <a:lnTo>
                  <a:pt x="1208595" y="1544092"/>
                </a:lnTo>
                <a:cubicBezTo>
                  <a:pt x="1352400" y="1544092"/>
                  <a:pt x="1456208" y="1414611"/>
                  <a:pt x="1417141" y="1284387"/>
                </a:cubicBezTo>
                <a:cubicBezTo>
                  <a:pt x="1347750" y="1053331"/>
                  <a:pt x="1180690" y="831391"/>
                  <a:pt x="712625" y="831391"/>
                </a:cubicBezTo>
                <a:close/>
              </a:path>
            </a:pathLst>
          </a:custGeom>
          <a:solidFill>
            <a:schemeClr val="accent1"/>
          </a:solidFill>
          <a:ln w="1860" cap="flat">
            <a:noFill/>
            <a:miter/>
          </a:ln>
        </p:spPr>
        <p:txBody>
          <a:bodyPr vert="horz" wrap="square" lIns="91440" tIns="45720" rIns="91440" bIns="45720" rtlCol="0" anchor="ctr"/>
          <a:lstStyle/>
          <a:p>
            <a:pPr algn="l">
              <a:lnSpc>
                <a:spcPct val="110000"/>
              </a:lnSpc>
            </a:pPr>
            <a:endParaRPr kumimoji="1" lang="zh-CN" altLang="en-US"/>
          </a:p>
        </p:txBody>
      </p:sp>
      <p:sp>
        <p:nvSpPr>
          <p:cNvPr id="16" name="标题 1"/>
          <p:cNvSpPr txBox="1"/>
          <p:nvPr/>
        </p:nvSpPr>
        <p:spPr>
          <a:xfrm rot="2975273">
            <a:off x="5502910" y="354330"/>
            <a:ext cx="508000" cy="567690"/>
          </a:xfrm>
          <a:prstGeom prst="ellipse">
            <a:avLst/>
          </a:prstGeom>
          <a:noFill/>
          <a:ln w="317500" cap="sq">
            <a:gradFill>
              <a:gsLst>
                <a:gs pos="0">
                  <a:schemeClr val="accent1">
                    <a:lumMod val="5000"/>
                    <a:lumOff val="95000"/>
                    <a:alpha val="10000"/>
                  </a:schemeClr>
                </a:gs>
                <a:gs pos="100000">
                  <a:schemeClr val="accent1">
                    <a:lumMod val="20000"/>
                    <a:lumOff val="80000"/>
                  </a:schemeClr>
                </a:gs>
              </a:gsLst>
              <a:lin ang="5400000" scaled="0"/>
            </a:gradFill>
            <a:miter/>
          </a:ln>
        </p:spPr>
        <p:txBody>
          <a:bodyPr vert="horz" wrap="square" lIns="91440" tIns="45720" rIns="91440" bIns="45720" rtlCol="0" anchor="ctr"/>
          <a:lstStyle/>
          <a:p>
            <a:pPr algn="ctr">
              <a:lnSpc>
                <a:spcPct val="110000"/>
              </a:lnSpc>
            </a:pPr>
            <a:endParaRPr kumimoji="1" lang="zh-CN" altLang="en-US"/>
          </a:p>
        </p:txBody>
      </p:sp>
      <p:sp>
        <p:nvSpPr>
          <p:cNvPr id="17" name="标题 1"/>
          <p:cNvSpPr txBox="1"/>
          <p:nvPr/>
        </p:nvSpPr>
        <p:spPr>
          <a:xfrm>
            <a:off x="6586685" y="4941780"/>
            <a:ext cx="1127243" cy="907579"/>
          </a:xfrm>
          <a:custGeom>
            <a:avLst/>
            <a:gdLst>
              <a:gd name="connsiteX0" fmla="*/ 1080700 w 1127243"/>
              <a:gd name="connsiteY0" fmla="*/ 814495 h 907579"/>
              <a:gd name="connsiteX1" fmla="*/ 1127243 w 1127243"/>
              <a:gd name="connsiteY1" fmla="*/ 861037 h 907579"/>
              <a:gd name="connsiteX2" fmla="*/ 1080700 w 1127243"/>
              <a:gd name="connsiteY2" fmla="*/ 907579 h 907579"/>
              <a:gd name="connsiteX3" fmla="*/ 1034157 w 1127243"/>
              <a:gd name="connsiteY3" fmla="*/ 861037 h 907579"/>
              <a:gd name="connsiteX4" fmla="*/ 1080700 w 1127243"/>
              <a:gd name="connsiteY4" fmla="*/ 814495 h 907579"/>
              <a:gd name="connsiteX5" fmla="*/ 822162 w 1127243"/>
              <a:gd name="connsiteY5" fmla="*/ 814495 h 907579"/>
              <a:gd name="connsiteX6" fmla="*/ 868705 w 1127243"/>
              <a:gd name="connsiteY6" fmla="*/ 861037 h 907579"/>
              <a:gd name="connsiteX7" fmla="*/ 822162 w 1127243"/>
              <a:gd name="connsiteY7" fmla="*/ 907579 h 907579"/>
              <a:gd name="connsiteX8" fmla="*/ 775619 w 1127243"/>
              <a:gd name="connsiteY8" fmla="*/ 861037 h 907579"/>
              <a:gd name="connsiteX9" fmla="*/ 822162 w 1127243"/>
              <a:gd name="connsiteY9" fmla="*/ 814495 h 907579"/>
              <a:gd name="connsiteX10" fmla="*/ 563622 w 1127243"/>
              <a:gd name="connsiteY10" fmla="*/ 814495 h 907579"/>
              <a:gd name="connsiteX11" fmla="*/ 610165 w 1127243"/>
              <a:gd name="connsiteY11" fmla="*/ 861037 h 907579"/>
              <a:gd name="connsiteX12" fmla="*/ 563622 w 1127243"/>
              <a:gd name="connsiteY12" fmla="*/ 907579 h 907579"/>
              <a:gd name="connsiteX13" fmla="*/ 517079 w 1127243"/>
              <a:gd name="connsiteY13" fmla="*/ 861037 h 907579"/>
              <a:gd name="connsiteX14" fmla="*/ 563622 w 1127243"/>
              <a:gd name="connsiteY14" fmla="*/ 814495 h 907579"/>
              <a:gd name="connsiteX15" fmla="*/ 305083 w 1127243"/>
              <a:gd name="connsiteY15" fmla="*/ 814495 h 907579"/>
              <a:gd name="connsiteX16" fmla="*/ 351626 w 1127243"/>
              <a:gd name="connsiteY16" fmla="*/ 861037 h 907579"/>
              <a:gd name="connsiteX17" fmla="*/ 305083 w 1127243"/>
              <a:gd name="connsiteY17" fmla="*/ 907579 h 907579"/>
              <a:gd name="connsiteX18" fmla="*/ 258540 w 1127243"/>
              <a:gd name="connsiteY18" fmla="*/ 861037 h 907579"/>
              <a:gd name="connsiteX19" fmla="*/ 305083 w 1127243"/>
              <a:gd name="connsiteY19" fmla="*/ 814495 h 907579"/>
              <a:gd name="connsiteX20" fmla="*/ 46543 w 1127243"/>
              <a:gd name="connsiteY20" fmla="*/ 814495 h 907579"/>
              <a:gd name="connsiteX21" fmla="*/ 93086 w 1127243"/>
              <a:gd name="connsiteY21" fmla="*/ 861037 h 907579"/>
              <a:gd name="connsiteX22" fmla="*/ 46543 w 1127243"/>
              <a:gd name="connsiteY22" fmla="*/ 907579 h 907579"/>
              <a:gd name="connsiteX23" fmla="*/ 0 w 1127243"/>
              <a:gd name="connsiteY23" fmla="*/ 861037 h 907579"/>
              <a:gd name="connsiteX24" fmla="*/ 46543 w 1127243"/>
              <a:gd name="connsiteY24" fmla="*/ 814495 h 907579"/>
              <a:gd name="connsiteX25" fmla="*/ 1080700 w 1127243"/>
              <a:gd name="connsiteY25" fmla="*/ 610871 h 907579"/>
              <a:gd name="connsiteX26" fmla="*/ 1127243 w 1127243"/>
              <a:gd name="connsiteY26" fmla="*/ 657413 h 907579"/>
              <a:gd name="connsiteX27" fmla="*/ 1080700 w 1127243"/>
              <a:gd name="connsiteY27" fmla="*/ 703955 h 907579"/>
              <a:gd name="connsiteX28" fmla="*/ 1034157 w 1127243"/>
              <a:gd name="connsiteY28" fmla="*/ 657413 h 907579"/>
              <a:gd name="connsiteX29" fmla="*/ 1080700 w 1127243"/>
              <a:gd name="connsiteY29" fmla="*/ 610871 h 907579"/>
              <a:gd name="connsiteX30" fmla="*/ 822162 w 1127243"/>
              <a:gd name="connsiteY30" fmla="*/ 610871 h 907579"/>
              <a:gd name="connsiteX31" fmla="*/ 868705 w 1127243"/>
              <a:gd name="connsiteY31" fmla="*/ 657413 h 907579"/>
              <a:gd name="connsiteX32" fmla="*/ 822162 w 1127243"/>
              <a:gd name="connsiteY32" fmla="*/ 703955 h 907579"/>
              <a:gd name="connsiteX33" fmla="*/ 775619 w 1127243"/>
              <a:gd name="connsiteY33" fmla="*/ 657413 h 907579"/>
              <a:gd name="connsiteX34" fmla="*/ 822162 w 1127243"/>
              <a:gd name="connsiteY34" fmla="*/ 610871 h 907579"/>
              <a:gd name="connsiteX35" fmla="*/ 563622 w 1127243"/>
              <a:gd name="connsiteY35" fmla="*/ 610871 h 907579"/>
              <a:gd name="connsiteX36" fmla="*/ 610165 w 1127243"/>
              <a:gd name="connsiteY36" fmla="*/ 657413 h 907579"/>
              <a:gd name="connsiteX37" fmla="*/ 563622 w 1127243"/>
              <a:gd name="connsiteY37" fmla="*/ 703955 h 907579"/>
              <a:gd name="connsiteX38" fmla="*/ 517079 w 1127243"/>
              <a:gd name="connsiteY38" fmla="*/ 657413 h 907579"/>
              <a:gd name="connsiteX39" fmla="*/ 563622 w 1127243"/>
              <a:gd name="connsiteY39" fmla="*/ 610871 h 907579"/>
              <a:gd name="connsiteX40" fmla="*/ 305083 w 1127243"/>
              <a:gd name="connsiteY40" fmla="*/ 610871 h 907579"/>
              <a:gd name="connsiteX41" fmla="*/ 351626 w 1127243"/>
              <a:gd name="connsiteY41" fmla="*/ 657413 h 907579"/>
              <a:gd name="connsiteX42" fmla="*/ 305083 w 1127243"/>
              <a:gd name="connsiteY42" fmla="*/ 703955 h 907579"/>
              <a:gd name="connsiteX43" fmla="*/ 258540 w 1127243"/>
              <a:gd name="connsiteY43" fmla="*/ 657413 h 907579"/>
              <a:gd name="connsiteX44" fmla="*/ 305083 w 1127243"/>
              <a:gd name="connsiteY44" fmla="*/ 610871 h 907579"/>
              <a:gd name="connsiteX45" fmla="*/ 46543 w 1127243"/>
              <a:gd name="connsiteY45" fmla="*/ 610871 h 907579"/>
              <a:gd name="connsiteX46" fmla="*/ 93086 w 1127243"/>
              <a:gd name="connsiteY46" fmla="*/ 657413 h 907579"/>
              <a:gd name="connsiteX47" fmla="*/ 46543 w 1127243"/>
              <a:gd name="connsiteY47" fmla="*/ 703955 h 907579"/>
              <a:gd name="connsiteX48" fmla="*/ 0 w 1127243"/>
              <a:gd name="connsiteY48" fmla="*/ 657413 h 907579"/>
              <a:gd name="connsiteX49" fmla="*/ 46543 w 1127243"/>
              <a:gd name="connsiteY49" fmla="*/ 610871 h 907579"/>
              <a:gd name="connsiteX50" fmla="*/ 1080700 w 1127243"/>
              <a:gd name="connsiteY50" fmla="*/ 407247 h 907579"/>
              <a:gd name="connsiteX51" fmla="*/ 1127243 w 1127243"/>
              <a:gd name="connsiteY51" fmla="*/ 453789 h 907579"/>
              <a:gd name="connsiteX52" fmla="*/ 1080700 w 1127243"/>
              <a:gd name="connsiteY52" fmla="*/ 500331 h 907579"/>
              <a:gd name="connsiteX53" fmla="*/ 1034157 w 1127243"/>
              <a:gd name="connsiteY53" fmla="*/ 453789 h 907579"/>
              <a:gd name="connsiteX54" fmla="*/ 1080700 w 1127243"/>
              <a:gd name="connsiteY54" fmla="*/ 407247 h 907579"/>
              <a:gd name="connsiteX55" fmla="*/ 822162 w 1127243"/>
              <a:gd name="connsiteY55" fmla="*/ 407247 h 907579"/>
              <a:gd name="connsiteX56" fmla="*/ 868705 w 1127243"/>
              <a:gd name="connsiteY56" fmla="*/ 453789 h 907579"/>
              <a:gd name="connsiteX57" fmla="*/ 822162 w 1127243"/>
              <a:gd name="connsiteY57" fmla="*/ 500331 h 907579"/>
              <a:gd name="connsiteX58" fmla="*/ 775619 w 1127243"/>
              <a:gd name="connsiteY58" fmla="*/ 453789 h 907579"/>
              <a:gd name="connsiteX59" fmla="*/ 822162 w 1127243"/>
              <a:gd name="connsiteY59" fmla="*/ 407247 h 907579"/>
              <a:gd name="connsiteX60" fmla="*/ 563622 w 1127243"/>
              <a:gd name="connsiteY60" fmla="*/ 407247 h 907579"/>
              <a:gd name="connsiteX61" fmla="*/ 610165 w 1127243"/>
              <a:gd name="connsiteY61" fmla="*/ 453789 h 907579"/>
              <a:gd name="connsiteX62" fmla="*/ 563622 w 1127243"/>
              <a:gd name="connsiteY62" fmla="*/ 500331 h 907579"/>
              <a:gd name="connsiteX63" fmla="*/ 517079 w 1127243"/>
              <a:gd name="connsiteY63" fmla="*/ 453789 h 907579"/>
              <a:gd name="connsiteX64" fmla="*/ 563622 w 1127243"/>
              <a:gd name="connsiteY64" fmla="*/ 407247 h 907579"/>
              <a:gd name="connsiteX65" fmla="*/ 305083 w 1127243"/>
              <a:gd name="connsiteY65" fmla="*/ 407247 h 907579"/>
              <a:gd name="connsiteX66" fmla="*/ 351626 w 1127243"/>
              <a:gd name="connsiteY66" fmla="*/ 453789 h 907579"/>
              <a:gd name="connsiteX67" fmla="*/ 305083 w 1127243"/>
              <a:gd name="connsiteY67" fmla="*/ 500331 h 907579"/>
              <a:gd name="connsiteX68" fmla="*/ 258540 w 1127243"/>
              <a:gd name="connsiteY68" fmla="*/ 453789 h 907579"/>
              <a:gd name="connsiteX69" fmla="*/ 305083 w 1127243"/>
              <a:gd name="connsiteY69" fmla="*/ 407247 h 907579"/>
              <a:gd name="connsiteX70" fmla="*/ 46543 w 1127243"/>
              <a:gd name="connsiteY70" fmla="*/ 407247 h 907579"/>
              <a:gd name="connsiteX71" fmla="*/ 93086 w 1127243"/>
              <a:gd name="connsiteY71" fmla="*/ 453789 h 907579"/>
              <a:gd name="connsiteX72" fmla="*/ 46543 w 1127243"/>
              <a:gd name="connsiteY72" fmla="*/ 500331 h 907579"/>
              <a:gd name="connsiteX73" fmla="*/ 0 w 1127243"/>
              <a:gd name="connsiteY73" fmla="*/ 453789 h 907579"/>
              <a:gd name="connsiteX74" fmla="*/ 46543 w 1127243"/>
              <a:gd name="connsiteY74" fmla="*/ 407247 h 907579"/>
              <a:gd name="connsiteX75" fmla="*/ 1080700 w 1127243"/>
              <a:gd name="connsiteY75" fmla="*/ 203623 h 907579"/>
              <a:gd name="connsiteX76" fmla="*/ 1127243 w 1127243"/>
              <a:gd name="connsiteY76" fmla="*/ 250165 h 907579"/>
              <a:gd name="connsiteX77" fmla="*/ 1080700 w 1127243"/>
              <a:gd name="connsiteY77" fmla="*/ 296707 h 907579"/>
              <a:gd name="connsiteX78" fmla="*/ 1034157 w 1127243"/>
              <a:gd name="connsiteY78" fmla="*/ 250165 h 907579"/>
              <a:gd name="connsiteX79" fmla="*/ 1080700 w 1127243"/>
              <a:gd name="connsiteY79" fmla="*/ 203623 h 907579"/>
              <a:gd name="connsiteX80" fmla="*/ 822162 w 1127243"/>
              <a:gd name="connsiteY80" fmla="*/ 203623 h 907579"/>
              <a:gd name="connsiteX81" fmla="*/ 868705 w 1127243"/>
              <a:gd name="connsiteY81" fmla="*/ 250165 h 907579"/>
              <a:gd name="connsiteX82" fmla="*/ 822162 w 1127243"/>
              <a:gd name="connsiteY82" fmla="*/ 296707 h 907579"/>
              <a:gd name="connsiteX83" fmla="*/ 775619 w 1127243"/>
              <a:gd name="connsiteY83" fmla="*/ 250165 h 907579"/>
              <a:gd name="connsiteX84" fmla="*/ 822162 w 1127243"/>
              <a:gd name="connsiteY84" fmla="*/ 203623 h 907579"/>
              <a:gd name="connsiteX85" fmla="*/ 563622 w 1127243"/>
              <a:gd name="connsiteY85" fmla="*/ 203623 h 907579"/>
              <a:gd name="connsiteX86" fmla="*/ 610165 w 1127243"/>
              <a:gd name="connsiteY86" fmla="*/ 250165 h 907579"/>
              <a:gd name="connsiteX87" fmla="*/ 563622 w 1127243"/>
              <a:gd name="connsiteY87" fmla="*/ 296707 h 907579"/>
              <a:gd name="connsiteX88" fmla="*/ 517079 w 1127243"/>
              <a:gd name="connsiteY88" fmla="*/ 250165 h 907579"/>
              <a:gd name="connsiteX89" fmla="*/ 563622 w 1127243"/>
              <a:gd name="connsiteY89" fmla="*/ 203623 h 907579"/>
              <a:gd name="connsiteX90" fmla="*/ 305083 w 1127243"/>
              <a:gd name="connsiteY90" fmla="*/ 203623 h 907579"/>
              <a:gd name="connsiteX91" fmla="*/ 351626 w 1127243"/>
              <a:gd name="connsiteY91" fmla="*/ 250165 h 907579"/>
              <a:gd name="connsiteX92" fmla="*/ 305083 w 1127243"/>
              <a:gd name="connsiteY92" fmla="*/ 296707 h 907579"/>
              <a:gd name="connsiteX93" fmla="*/ 258540 w 1127243"/>
              <a:gd name="connsiteY93" fmla="*/ 250165 h 907579"/>
              <a:gd name="connsiteX94" fmla="*/ 305083 w 1127243"/>
              <a:gd name="connsiteY94" fmla="*/ 203623 h 907579"/>
              <a:gd name="connsiteX95" fmla="*/ 46543 w 1127243"/>
              <a:gd name="connsiteY95" fmla="*/ 203623 h 907579"/>
              <a:gd name="connsiteX96" fmla="*/ 93086 w 1127243"/>
              <a:gd name="connsiteY96" fmla="*/ 250165 h 907579"/>
              <a:gd name="connsiteX97" fmla="*/ 46543 w 1127243"/>
              <a:gd name="connsiteY97" fmla="*/ 296707 h 907579"/>
              <a:gd name="connsiteX98" fmla="*/ 0 w 1127243"/>
              <a:gd name="connsiteY98" fmla="*/ 250165 h 907579"/>
              <a:gd name="connsiteX99" fmla="*/ 46543 w 1127243"/>
              <a:gd name="connsiteY99" fmla="*/ 203623 h 907579"/>
              <a:gd name="connsiteX100" fmla="*/ 1080700 w 1127243"/>
              <a:gd name="connsiteY100" fmla="*/ 0 h 907579"/>
              <a:gd name="connsiteX101" fmla="*/ 1127243 w 1127243"/>
              <a:gd name="connsiteY101" fmla="*/ 46542 h 907579"/>
              <a:gd name="connsiteX102" fmla="*/ 1080700 w 1127243"/>
              <a:gd name="connsiteY102" fmla="*/ 93084 h 907579"/>
              <a:gd name="connsiteX103" fmla="*/ 1034157 w 1127243"/>
              <a:gd name="connsiteY103" fmla="*/ 46542 h 907579"/>
              <a:gd name="connsiteX104" fmla="*/ 1080700 w 1127243"/>
              <a:gd name="connsiteY104" fmla="*/ 0 h 907579"/>
              <a:gd name="connsiteX105" fmla="*/ 822162 w 1127243"/>
              <a:gd name="connsiteY105" fmla="*/ 0 h 907579"/>
              <a:gd name="connsiteX106" fmla="*/ 868705 w 1127243"/>
              <a:gd name="connsiteY106" fmla="*/ 46542 h 907579"/>
              <a:gd name="connsiteX107" fmla="*/ 822162 w 1127243"/>
              <a:gd name="connsiteY107" fmla="*/ 93084 h 907579"/>
              <a:gd name="connsiteX108" fmla="*/ 775619 w 1127243"/>
              <a:gd name="connsiteY108" fmla="*/ 46542 h 907579"/>
              <a:gd name="connsiteX109" fmla="*/ 822162 w 1127243"/>
              <a:gd name="connsiteY109" fmla="*/ 0 h 907579"/>
              <a:gd name="connsiteX110" fmla="*/ 563622 w 1127243"/>
              <a:gd name="connsiteY110" fmla="*/ 0 h 907579"/>
              <a:gd name="connsiteX111" fmla="*/ 610165 w 1127243"/>
              <a:gd name="connsiteY111" fmla="*/ 46542 h 907579"/>
              <a:gd name="connsiteX112" fmla="*/ 563622 w 1127243"/>
              <a:gd name="connsiteY112" fmla="*/ 93084 h 907579"/>
              <a:gd name="connsiteX113" fmla="*/ 517079 w 1127243"/>
              <a:gd name="connsiteY113" fmla="*/ 46542 h 907579"/>
              <a:gd name="connsiteX114" fmla="*/ 563622 w 1127243"/>
              <a:gd name="connsiteY114" fmla="*/ 0 h 907579"/>
              <a:gd name="connsiteX115" fmla="*/ 305083 w 1127243"/>
              <a:gd name="connsiteY115" fmla="*/ 0 h 907579"/>
              <a:gd name="connsiteX116" fmla="*/ 351626 w 1127243"/>
              <a:gd name="connsiteY116" fmla="*/ 46542 h 907579"/>
              <a:gd name="connsiteX117" fmla="*/ 305083 w 1127243"/>
              <a:gd name="connsiteY117" fmla="*/ 93084 h 907579"/>
              <a:gd name="connsiteX118" fmla="*/ 258540 w 1127243"/>
              <a:gd name="connsiteY118" fmla="*/ 46542 h 907579"/>
              <a:gd name="connsiteX119" fmla="*/ 305083 w 1127243"/>
              <a:gd name="connsiteY119" fmla="*/ 0 h 907579"/>
              <a:gd name="connsiteX120" fmla="*/ 46543 w 1127243"/>
              <a:gd name="connsiteY120" fmla="*/ 0 h 907579"/>
              <a:gd name="connsiteX121" fmla="*/ 93086 w 1127243"/>
              <a:gd name="connsiteY121" fmla="*/ 46542 h 907579"/>
              <a:gd name="connsiteX122" fmla="*/ 46543 w 1127243"/>
              <a:gd name="connsiteY122" fmla="*/ 93084 h 907579"/>
              <a:gd name="connsiteX123" fmla="*/ 0 w 1127243"/>
              <a:gd name="connsiteY123" fmla="*/ 46542 h 907579"/>
              <a:gd name="connsiteX124" fmla="*/ 46543 w 1127243"/>
              <a:gd name="connsiteY124" fmla="*/ 0 h 907579"/>
            </a:gdLst>
            <a:ahLst/>
            <a:cxnLst/>
            <a:rect l="l" t="t" r="r" b="b"/>
            <a:pathLst>
              <a:path w="1127243" h="907579">
                <a:moveTo>
                  <a:pt x="1080700" y="814495"/>
                </a:moveTo>
                <a:cubicBezTo>
                  <a:pt x="1106405" y="814495"/>
                  <a:pt x="1127243" y="835333"/>
                  <a:pt x="1127243" y="861037"/>
                </a:cubicBezTo>
                <a:cubicBezTo>
                  <a:pt x="1127243" y="886741"/>
                  <a:pt x="1106405" y="907579"/>
                  <a:pt x="1080700" y="907579"/>
                </a:cubicBezTo>
                <a:cubicBezTo>
                  <a:pt x="1054995" y="907579"/>
                  <a:pt x="1034157" y="886741"/>
                  <a:pt x="1034157" y="861037"/>
                </a:cubicBezTo>
                <a:cubicBezTo>
                  <a:pt x="1034157" y="835333"/>
                  <a:pt x="1054995" y="814495"/>
                  <a:pt x="1080700" y="814495"/>
                </a:cubicBezTo>
                <a:close/>
                <a:moveTo>
                  <a:pt x="822162" y="814495"/>
                </a:moveTo>
                <a:cubicBezTo>
                  <a:pt x="847867" y="814495"/>
                  <a:pt x="868705" y="835333"/>
                  <a:pt x="868705" y="861037"/>
                </a:cubicBezTo>
                <a:cubicBezTo>
                  <a:pt x="868705" y="886741"/>
                  <a:pt x="847867" y="907579"/>
                  <a:pt x="822162" y="907579"/>
                </a:cubicBezTo>
                <a:cubicBezTo>
                  <a:pt x="796457" y="907579"/>
                  <a:pt x="775619" y="886741"/>
                  <a:pt x="775619" y="861037"/>
                </a:cubicBezTo>
                <a:cubicBezTo>
                  <a:pt x="775619" y="835333"/>
                  <a:pt x="796457" y="814495"/>
                  <a:pt x="822162" y="814495"/>
                </a:cubicBezTo>
                <a:close/>
                <a:moveTo>
                  <a:pt x="563622" y="814495"/>
                </a:moveTo>
                <a:cubicBezTo>
                  <a:pt x="589327" y="814495"/>
                  <a:pt x="610165" y="835333"/>
                  <a:pt x="610165" y="861037"/>
                </a:cubicBezTo>
                <a:cubicBezTo>
                  <a:pt x="610165" y="886741"/>
                  <a:pt x="589327" y="907579"/>
                  <a:pt x="563622" y="907579"/>
                </a:cubicBezTo>
                <a:cubicBezTo>
                  <a:pt x="537917" y="907579"/>
                  <a:pt x="517079" y="886741"/>
                  <a:pt x="517079" y="861037"/>
                </a:cubicBezTo>
                <a:cubicBezTo>
                  <a:pt x="517079" y="835333"/>
                  <a:pt x="537917" y="814495"/>
                  <a:pt x="563622" y="814495"/>
                </a:cubicBezTo>
                <a:close/>
                <a:moveTo>
                  <a:pt x="305083" y="814495"/>
                </a:moveTo>
                <a:cubicBezTo>
                  <a:pt x="330788" y="814495"/>
                  <a:pt x="351626" y="835333"/>
                  <a:pt x="351626" y="861037"/>
                </a:cubicBezTo>
                <a:cubicBezTo>
                  <a:pt x="351626" y="886741"/>
                  <a:pt x="330788" y="907579"/>
                  <a:pt x="305083" y="907579"/>
                </a:cubicBezTo>
                <a:cubicBezTo>
                  <a:pt x="279378" y="907579"/>
                  <a:pt x="258540" y="886741"/>
                  <a:pt x="258540" y="861037"/>
                </a:cubicBezTo>
                <a:cubicBezTo>
                  <a:pt x="258540" y="835333"/>
                  <a:pt x="279378" y="814495"/>
                  <a:pt x="305083" y="814495"/>
                </a:cubicBezTo>
                <a:close/>
                <a:moveTo>
                  <a:pt x="46543" y="814495"/>
                </a:moveTo>
                <a:cubicBezTo>
                  <a:pt x="72248" y="814495"/>
                  <a:pt x="93086" y="835333"/>
                  <a:pt x="93086" y="861037"/>
                </a:cubicBezTo>
                <a:cubicBezTo>
                  <a:pt x="93086" y="886741"/>
                  <a:pt x="72248" y="907579"/>
                  <a:pt x="46543" y="907579"/>
                </a:cubicBezTo>
                <a:cubicBezTo>
                  <a:pt x="20838" y="907579"/>
                  <a:pt x="0" y="886741"/>
                  <a:pt x="0" y="861037"/>
                </a:cubicBezTo>
                <a:cubicBezTo>
                  <a:pt x="0" y="835333"/>
                  <a:pt x="20838" y="814495"/>
                  <a:pt x="46543" y="814495"/>
                </a:cubicBezTo>
                <a:close/>
                <a:moveTo>
                  <a:pt x="1080700" y="610871"/>
                </a:moveTo>
                <a:cubicBezTo>
                  <a:pt x="1106405" y="610871"/>
                  <a:pt x="1127243" y="631709"/>
                  <a:pt x="1127243" y="657413"/>
                </a:cubicBezTo>
                <a:cubicBezTo>
                  <a:pt x="1127243" y="683117"/>
                  <a:pt x="1106405" y="703955"/>
                  <a:pt x="1080700" y="703955"/>
                </a:cubicBezTo>
                <a:cubicBezTo>
                  <a:pt x="1054995" y="703955"/>
                  <a:pt x="1034157" y="683117"/>
                  <a:pt x="1034157" y="657413"/>
                </a:cubicBezTo>
                <a:cubicBezTo>
                  <a:pt x="1034157" y="631709"/>
                  <a:pt x="1054995" y="610871"/>
                  <a:pt x="1080700" y="610871"/>
                </a:cubicBezTo>
                <a:close/>
                <a:moveTo>
                  <a:pt x="822162" y="610871"/>
                </a:moveTo>
                <a:cubicBezTo>
                  <a:pt x="847867" y="610871"/>
                  <a:pt x="868705" y="631709"/>
                  <a:pt x="868705" y="657413"/>
                </a:cubicBezTo>
                <a:cubicBezTo>
                  <a:pt x="868705" y="683117"/>
                  <a:pt x="847867" y="703955"/>
                  <a:pt x="822162" y="703955"/>
                </a:cubicBezTo>
                <a:cubicBezTo>
                  <a:pt x="796457" y="703955"/>
                  <a:pt x="775619" y="683117"/>
                  <a:pt x="775619" y="657413"/>
                </a:cubicBezTo>
                <a:cubicBezTo>
                  <a:pt x="775619" y="631709"/>
                  <a:pt x="796457" y="610871"/>
                  <a:pt x="822162" y="610871"/>
                </a:cubicBezTo>
                <a:close/>
                <a:moveTo>
                  <a:pt x="563622" y="610871"/>
                </a:moveTo>
                <a:cubicBezTo>
                  <a:pt x="589327" y="610871"/>
                  <a:pt x="610165" y="631709"/>
                  <a:pt x="610165" y="657413"/>
                </a:cubicBezTo>
                <a:cubicBezTo>
                  <a:pt x="610165" y="683117"/>
                  <a:pt x="589327" y="703955"/>
                  <a:pt x="563622" y="703955"/>
                </a:cubicBezTo>
                <a:cubicBezTo>
                  <a:pt x="537917" y="703955"/>
                  <a:pt x="517079" y="683117"/>
                  <a:pt x="517079" y="657413"/>
                </a:cubicBezTo>
                <a:cubicBezTo>
                  <a:pt x="517079" y="631709"/>
                  <a:pt x="537917" y="610871"/>
                  <a:pt x="563622" y="610871"/>
                </a:cubicBezTo>
                <a:close/>
                <a:moveTo>
                  <a:pt x="305083" y="610871"/>
                </a:moveTo>
                <a:cubicBezTo>
                  <a:pt x="330788" y="610871"/>
                  <a:pt x="351626" y="631709"/>
                  <a:pt x="351626" y="657413"/>
                </a:cubicBezTo>
                <a:cubicBezTo>
                  <a:pt x="351626" y="683117"/>
                  <a:pt x="330788" y="703955"/>
                  <a:pt x="305083" y="703955"/>
                </a:cubicBezTo>
                <a:cubicBezTo>
                  <a:pt x="279378" y="703955"/>
                  <a:pt x="258540" y="683117"/>
                  <a:pt x="258540" y="657413"/>
                </a:cubicBezTo>
                <a:cubicBezTo>
                  <a:pt x="258540" y="631709"/>
                  <a:pt x="279378" y="610871"/>
                  <a:pt x="305083" y="610871"/>
                </a:cubicBezTo>
                <a:close/>
                <a:moveTo>
                  <a:pt x="46543" y="610871"/>
                </a:moveTo>
                <a:cubicBezTo>
                  <a:pt x="72248" y="610871"/>
                  <a:pt x="93086" y="631709"/>
                  <a:pt x="93086" y="657413"/>
                </a:cubicBezTo>
                <a:cubicBezTo>
                  <a:pt x="93086" y="683117"/>
                  <a:pt x="72248" y="703955"/>
                  <a:pt x="46543" y="703955"/>
                </a:cubicBezTo>
                <a:cubicBezTo>
                  <a:pt x="20838" y="703955"/>
                  <a:pt x="0" y="683117"/>
                  <a:pt x="0" y="657413"/>
                </a:cubicBezTo>
                <a:cubicBezTo>
                  <a:pt x="0" y="631709"/>
                  <a:pt x="20838" y="610871"/>
                  <a:pt x="46543" y="610871"/>
                </a:cubicBezTo>
                <a:close/>
                <a:moveTo>
                  <a:pt x="1080700" y="407247"/>
                </a:moveTo>
                <a:cubicBezTo>
                  <a:pt x="1106405" y="407247"/>
                  <a:pt x="1127243" y="428085"/>
                  <a:pt x="1127243" y="453789"/>
                </a:cubicBezTo>
                <a:cubicBezTo>
                  <a:pt x="1127243" y="479493"/>
                  <a:pt x="1106405" y="500331"/>
                  <a:pt x="1080700" y="500331"/>
                </a:cubicBezTo>
                <a:cubicBezTo>
                  <a:pt x="1054995" y="500331"/>
                  <a:pt x="1034157" y="479493"/>
                  <a:pt x="1034157" y="453789"/>
                </a:cubicBezTo>
                <a:cubicBezTo>
                  <a:pt x="1034157" y="428085"/>
                  <a:pt x="1054995" y="407247"/>
                  <a:pt x="1080700" y="407247"/>
                </a:cubicBezTo>
                <a:close/>
                <a:moveTo>
                  <a:pt x="822162" y="407247"/>
                </a:moveTo>
                <a:cubicBezTo>
                  <a:pt x="847867" y="407247"/>
                  <a:pt x="868705" y="428085"/>
                  <a:pt x="868705" y="453789"/>
                </a:cubicBezTo>
                <a:cubicBezTo>
                  <a:pt x="868705" y="479493"/>
                  <a:pt x="847867" y="500331"/>
                  <a:pt x="822162" y="500331"/>
                </a:cubicBezTo>
                <a:cubicBezTo>
                  <a:pt x="796457" y="500331"/>
                  <a:pt x="775619" y="479493"/>
                  <a:pt x="775619" y="453789"/>
                </a:cubicBezTo>
                <a:cubicBezTo>
                  <a:pt x="775619" y="428085"/>
                  <a:pt x="796457" y="407247"/>
                  <a:pt x="822162" y="407247"/>
                </a:cubicBezTo>
                <a:close/>
                <a:moveTo>
                  <a:pt x="563622" y="407247"/>
                </a:moveTo>
                <a:cubicBezTo>
                  <a:pt x="589327" y="407247"/>
                  <a:pt x="610165" y="428085"/>
                  <a:pt x="610165" y="453789"/>
                </a:cubicBezTo>
                <a:cubicBezTo>
                  <a:pt x="610165" y="479493"/>
                  <a:pt x="589327" y="500331"/>
                  <a:pt x="563622" y="500331"/>
                </a:cubicBezTo>
                <a:cubicBezTo>
                  <a:pt x="537917" y="500331"/>
                  <a:pt x="517079" y="479493"/>
                  <a:pt x="517079" y="453789"/>
                </a:cubicBezTo>
                <a:cubicBezTo>
                  <a:pt x="517079" y="428085"/>
                  <a:pt x="537917" y="407247"/>
                  <a:pt x="563622" y="407247"/>
                </a:cubicBezTo>
                <a:close/>
                <a:moveTo>
                  <a:pt x="305083" y="407247"/>
                </a:moveTo>
                <a:cubicBezTo>
                  <a:pt x="330788" y="407247"/>
                  <a:pt x="351626" y="428085"/>
                  <a:pt x="351626" y="453789"/>
                </a:cubicBezTo>
                <a:cubicBezTo>
                  <a:pt x="351626" y="479493"/>
                  <a:pt x="330788" y="500331"/>
                  <a:pt x="305083" y="500331"/>
                </a:cubicBezTo>
                <a:cubicBezTo>
                  <a:pt x="279378" y="500331"/>
                  <a:pt x="258540" y="479493"/>
                  <a:pt x="258540" y="453789"/>
                </a:cubicBezTo>
                <a:cubicBezTo>
                  <a:pt x="258540" y="428085"/>
                  <a:pt x="279378" y="407247"/>
                  <a:pt x="305083" y="407247"/>
                </a:cubicBezTo>
                <a:close/>
                <a:moveTo>
                  <a:pt x="46543" y="407247"/>
                </a:moveTo>
                <a:cubicBezTo>
                  <a:pt x="72248" y="407247"/>
                  <a:pt x="93086" y="428085"/>
                  <a:pt x="93086" y="453789"/>
                </a:cubicBezTo>
                <a:cubicBezTo>
                  <a:pt x="93086" y="479493"/>
                  <a:pt x="72248" y="500331"/>
                  <a:pt x="46543" y="500331"/>
                </a:cubicBezTo>
                <a:cubicBezTo>
                  <a:pt x="20838" y="500331"/>
                  <a:pt x="0" y="479493"/>
                  <a:pt x="0" y="453789"/>
                </a:cubicBezTo>
                <a:cubicBezTo>
                  <a:pt x="0" y="428085"/>
                  <a:pt x="20838" y="407247"/>
                  <a:pt x="46543" y="407247"/>
                </a:cubicBezTo>
                <a:close/>
                <a:moveTo>
                  <a:pt x="1080700" y="203623"/>
                </a:moveTo>
                <a:cubicBezTo>
                  <a:pt x="1106405" y="203623"/>
                  <a:pt x="1127243" y="224461"/>
                  <a:pt x="1127243" y="250165"/>
                </a:cubicBezTo>
                <a:cubicBezTo>
                  <a:pt x="1127243" y="275869"/>
                  <a:pt x="1106405" y="296707"/>
                  <a:pt x="1080700" y="296707"/>
                </a:cubicBezTo>
                <a:cubicBezTo>
                  <a:pt x="1054995" y="296707"/>
                  <a:pt x="1034157" y="275869"/>
                  <a:pt x="1034157" y="250165"/>
                </a:cubicBezTo>
                <a:cubicBezTo>
                  <a:pt x="1034157" y="224461"/>
                  <a:pt x="1054995" y="203623"/>
                  <a:pt x="1080700" y="203623"/>
                </a:cubicBezTo>
                <a:close/>
                <a:moveTo>
                  <a:pt x="822162" y="203623"/>
                </a:moveTo>
                <a:cubicBezTo>
                  <a:pt x="847867" y="203623"/>
                  <a:pt x="868705" y="224461"/>
                  <a:pt x="868705" y="250165"/>
                </a:cubicBezTo>
                <a:cubicBezTo>
                  <a:pt x="868705" y="275869"/>
                  <a:pt x="847867" y="296707"/>
                  <a:pt x="822162" y="296707"/>
                </a:cubicBezTo>
                <a:cubicBezTo>
                  <a:pt x="796457" y="296707"/>
                  <a:pt x="775619" y="275869"/>
                  <a:pt x="775619" y="250165"/>
                </a:cubicBezTo>
                <a:cubicBezTo>
                  <a:pt x="775619" y="224461"/>
                  <a:pt x="796457" y="203623"/>
                  <a:pt x="822162" y="203623"/>
                </a:cubicBezTo>
                <a:close/>
                <a:moveTo>
                  <a:pt x="563622" y="203623"/>
                </a:moveTo>
                <a:cubicBezTo>
                  <a:pt x="589327" y="203623"/>
                  <a:pt x="610165" y="224461"/>
                  <a:pt x="610165" y="250165"/>
                </a:cubicBezTo>
                <a:cubicBezTo>
                  <a:pt x="610165" y="275869"/>
                  <a:pt x="589327" y="296707"/>
                  <a:pt x="563622" y="296707"/>
                </a:cubicBezTo>
                <a:cubicBezTo>
                  <a:pt x="537917" y="296707"/>
                  <a:pt x="517079" y="275869"/>
                  <a:pt x="517079" y="250165"/>
                </a:cubicBezTo>
                <a:cubicBezTo>
                  <a:pt x="517079" y="224461"/>
                  <a:pt x="537917" y="203623"/>
                  <a:pt x="563622" y="203623"/>
                </a:cubicBezTo>
                <a:close/>
                <a:moveTo>
                  <a:pt x="305083" y="203623"/>
                </a:moveTo>
                <a:cubicBezTo>
                  <a:pt x="330788" y="203623"/>
                  <a:pt x="351626" y="224461"/>
                  <a:pt x="351626" y="250165"/>
                </a:cubicBezTo>
                <a:cubicBezTo>
                  <a:pt x="351626" y="275869"/>
                  <a:pt x="330788" y="296707"/>
                  <a:pt x="305083" y="296707"/>
                </a:cubicBezTo>
                <a:cubicBezTo>
                  <a:pt x="279378" y="296707"/>
                  <a:pt x="258540" y="275869"/>
                  <a:pt x="258540" y="250165"/>
                </a:cubicBezTo>
                <a:cubicBezTo>
                  <a:pt x="258540" y="224461"/>
                  <a:pt x="279378" y="203623"/>
                  <a:pt x="305083" y="203623"/>
                </a:cubicBezTo>
                <a:close/>
                <a:moveTo>
                  <a:pt x="46543" y="203623"/>
                </a:moveTo>
                <a:cubicBezTo>
                  <a:pt x="72248" y="203623"/>
                  <a:pt x="93086" y="224461"/>
                  <a:pt x="93086" y="250165"/>
                </a:cubicBezTo>
                <a:cubicBezTo>
                  <a:pt x="93086" y="275869"/>
                  <a:pt x="72248" y="296707"/>
                  <a:pt x="46543" y="296707"/>
                </a:cubicBezTo>
                <a:cubicBezTo>
                  <a:pt x="20838" y="296707"/>
                  <a:pt x="0" y="275869"/>
                  <a:pt x="0" y="250165"/>
                </a:cubicBezTo>
                <a:cubicBezTo>
                  <a:pt x="0" y="224461"/>
                  <a:pt x="20838" y="203623"/>
                  <a:pt x="46543" y="203623"/>
                </a:cubicBezTo>
                <a:close/>
                <a:moveTo>
                  <a:pt x="1080700" y="0"/>
                </a:moveTo>
                <a:cubicBezTo>
                  <a:pt x="1106405" y="0"/>
                  <a:pt x="1127243" y="20838"/>
                  <a:pt x="1127243" y="46542"/>
                </a:cubicBezTo>
                <a:cubicBezTo>
                  <a:pt x="1127243" y="72246"/>
                  <a:pt x="1106405" y="93084"/>
                  <a:pt x="1080700" y="93084"/>
                </a:cubicBezTo>
                <a:cubicBezTo>
                  <a:pt x="1054995" y="93084"/>
                  <a:pt x="1034157" y="72246"/>
                  <a:pt x="1034157" y="46542"/>
                </a:cubicBezTo>
                <a:cubicBezTo>
                  <a:pt x="1034157" y="20838"/>
                  <a:pt x="1054995" y="0"/>
                  <a:pt x="1080700" y="0"/>
                </a:cubicBezTo>
                <a:close/>
                <a:moveTo>
                  <a:pt x="822162" y="0"/>
                </a:moveTo>
                <a:cubicBezTo>
                  <a:pt x="847867" y="0"/>
                  <a:pt x="868705" y="20838"/>
                  <a:pt x="868705" y="46542"/>
                </a:cubicBezTo>
                <a:cubicBezTo>
                  <a:pt x="868705" y="72246"/>
                  <a:pt x="847867" y="93084"/>
                  <a:pt x="822162" y="93084"/>
                </a:cubicBezTo>
                <a:cubicBezTo>
                  <a:pt x="796457" y="93084"/>
                  <a:pt x="775619" y="72246"/>
                  <a:pt x="775619" y="46542"/>
                </a:cubicBezTo>
                <a:cubicBezTo>
                  <a:pt x="775619" y="20838"/>
                  <a:pt x="796457" y="0"/>
                  <a:pt x="822162" y="0"/>
                </a:cubicBezTo>
                <a:close/>
                <a:moveTo>
                  <a:pt x="563622" y="0"/>
                </a:moveTo>
                <a:cubicBezTo>
                  <a:pt x="589327" y="0"/>
                  <a:pt x="610165" y="20838"/>
                  <a:pt x="610165" y="46542"/>
                </a:cubicBezTo>
                <a:cubicBezTo>
                  <a:pt x="610165" y="72246"/>
                  <a:pt x="589327" y="93084"/>
                  <a:pt x="563622" y="93084"/>
                </a:cubicBezTo>
                <a:cubicBezTo>
                  <a:pt x="537917" y="93084"/>
                  <a:pt x="517079" y="72246"/>
                  <a:pt x="517079" y="46542"/>
                </a:cubicBezTo>
                <a:cubicBezTo>
                  <a:pt x="517079" y="20838"/>
                  <a:pt x="537917" y="0"/>
                  <a:pt x="563622" y="0"/>
                </a:cubicBezTo>
                <a:close/>
                <a:moveTo>
                  <a:pt x="305083" y="0"/>
                </a:moveTo>
                <a:cubicBezTo>
                  <a:pt x="330788" y="0"/>
                  <a:pt x="351626" y="20838"/>
                  <a:pt x="351626" y="46542"/>
                </a:cubicBezTo>
                <a:cubicBezTo>
                  <a:pt x="351626" y="72246"/>
                  <a:pt x="330788" y="93084"/>
                  <a:pt x="305083" y="93084"/>
                </a:cubicBezTo>
                <a:cubicBezTo>
                  <a:pt x="279378" y="93084"/>
                  <a:pt x="258540" y="72246"/>
                  <a:pt x="258540" y="46542"/>
                </a:cubicBezTo>
                <a:cubicBezTo>
                  <a:pt x="258540" y="20838"/>
                  <a:pt x="279378" y="0"/>
                  <a:pt x="305083" y="0"/>
                </a:cubicBezTo>
                <a:close/>
                <a:moveTo>
                  <a:pt x="46543" y="0"/>
                </a:moveTo>
                <a:cubicBezTo>
                  <a:pt x="72248" y="0"/>
                  <a:pt x="93086" y="20838"/>
                  <a:pt x="93086" y="46542"/>
                </a:cubicBezTo>
                <a:cubicBezTo>
                  <a:pt x="93086" y="72246"/>
                  <a:pt x="72248" y="93084"/>
                  <a:pt x="46543" y="93084"/>
                </a:cubicBezTo>
                <a:cubicBezTo>
                  <a:pt x="20838" y="93084"/>
                  <a:pt x="0" y="72246"/>
                  <a:pt x="0" y="46542"/>
                </a:cubicBezTo>
                <a:cubicBezTo>
                  <a:pt x="0" y="20838"/>
                  <a:pt x="20838" y="0"/>
                  <a:pt x="46543" y="0"/>
                </a:cubicBezTo>
                <a:close/>
              </a:path>
            </a:pathLst>
          </a:custGeom>
          <a:gradFill>
            <a:gsLst>
              <a:gs pos="0">
                <a:schemeClr val="accent1">
                  <a:lumMod val="5000"/>
                  <a:lumOff val="95000"/>
                </a:schemeClr>
              </a:gs>
              <a:gs pos="100000">
                <a:schemeClr val="accent1">
                  <a:lumMod val="60000"/>
                  <a:lumOff val="40000"/>
                  <a:alpha val="10000"/>
                </a:schemeClr>
              </a:gs>
            </a:gsLst>
            <a:lin ang="5400000" scaled="0"/>
          </a:gradFill>
          <a:ln w="12700" cap="sq">
            <a:noFill/>
            <a:miter/>
          </a:ln>
        </p:spPr>
        <p:txBody>
          <a:bodyPr vert="horz" wrap="square" lIns="91440" tIns="45720" rIns="91440" bIns="45720" rtlCol="0" anchor="ctr"/>
          <a:lstStyle/>
          <a:p>
            <a:pPr algn="ctr">
              <a:lnSpc>
                <a:spcPct val="110000"/>
              </a:lnSpc>
            </a:pPr>
            <a:endParaRPr kumimoji="1" lang="zh-CN" altLang="en-US"/>
          </a:p>
        </p:txBody>
      </p:sp>
      <p:sp>
        <p:nvSpPr>
          <p:cNvPr id="18" name="标题 1"/>
          <p:cNvSpPr txBox="1"/>
          <p:nvPr/>
        </p:nvSpPr>
        <p:spPr>
          <a:xfrm rot="16200000" flipV="1">
            <a:off x="10546755" y="321720"/>
            <a:ext cx="580515" cy="1025346"/>
          </a:xfrm>
          <a:custGeom>
            <a:avLst/>
            <a:gdLst>
              <a:gd name="connsiteX0" fmla="*/ 2078 w 361911"/>
              <a:gd name="connsiteY0" fmla="*/ 0 h 639233"/>
              <a:gd name="connsiteX1" fmla="*/ 361911 w 361911"/>
              <a:gd name="connsiteY1" fmla="*/ 319617 h 639233"/>
              <a:gd name="connsiteX2" fmla="*/ 2078 w 361911"/>
              <a:gd name="connsiteY2" fmla="*/ 639233 h 639233"/>
              <a:gd name="connsiteX3" fmla="*/ 0 w 361911"/>
              <a:gd name="connsiteY3" fmla="*/ 637387 h 639233"/>
              <a:gd name="connsiteX4" fmla="*/ 0 w 361911"/>
              <a:gd name="connsiteY4" fmla="*/ 1846 h 639233"/>
            </a:gdLst>
            <a:ahLst/>
            <a:cxnLst/>
            <a:rect l="l" t="t" r="r" b="b"/>
            <a:pathLst>
              <a:path w="361911" h="639233">
                <a:moveTo>
                  <a:pt x="2078" y="0"/>
                </a:moveTo>
                <a:lnTo>
                  <a:pt x="361911" y="319617"/>
                </a:lnTo>
                <a:lnTo>
                  <a:pt x="2078" y="639233"/>
                </a:lnTo>
                <a:lnTo>
                  <a:pt x="0" y="637387"/>
                </a:lnTo>
                <a:lnTo>
                  <a:pt x="0" y="1846"/>
                </a:lnTo>
                <a:close/>
              </a:path>
            </a:pathLst>
          </a:custGeom>
          <a:solidFill>
            <a:schemeClr val="accent1">
              <a:lumMod val="20000"/>
              <a:lumOff val="80000"/>
              <a:alpha val="20000"/>
            </a:schemeClr>
          </a:solidFill>
          <a:ln w="12700" cap="sq">
            <a:noFill/>
            <a:miter/>
          </a:ln>
        </p:spPr>
        <p:txBody>
          <a:bodyPr vert="horz" wrap="square" lIns="91440" tIns="45720" rIns="91440" bIns="45720" rtlCol="0" anchor="ctr"/>
          <a:lstStyle/>
          <a:p>
            <a:pPr algn="ctr">
              <a:lnSpc>
                <a:spcPct val="110000"/>
              </a:lnSpc>
            </a:pPr>
            <a:endParaRPr kumimoji="1" lang="zh-CN" altLang="en-US"/>
          </a:p>
        </p:txBody>
      </p:sp>
      <p:pic>
        <p:nvPicPr>
          <p:cNvPr id="36" name="图片 35" descr="鲸鱼"/>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3288030" y="188595"/>
            <a:ext cx="1537970" cy="1537970"/>
          </a:xfrm>
          <a:prstGeom prst="rect">
            <a:avLst/>
          </a:prstGeom>
        </p:spPr>
      </p:pic>
      <p:pic>
        <p:nvPicPr>
          <p:cNvPr id="43" name="图片 42" descr="海浪水花"/>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rot="19560000" flipH="1">
            <a:off x="2077085" y="922020"/>
            <a:ext cx="812800" cy="812800"/>
          </a:xfrm>
          <a:prstGeom prst="rect">
            <a:avLst/>
          </a:prstGeom>
        </p:spPr>
      </p:pic>
      <p:sp>
        <p:nvSpPr>
          <p:cNvPr id="2" name="标题 1"/>
          <p:cNvSpPr txBox="1"/>
          <p:nvPr/>
        </p:nvSpPr>
        <p:spPr>
          <a:xfrm>
            <a:off x="1919337" y="2787809"/>
            <a:ext cx="6681217" cy="1958007"/>
          </a:xfrm>
          <a:prstGeom prst="rect">
            <a:avLst/>
          </a:prstGeom>
          <a:noFill/>
          <a:ln>
            <a:noFill/>
          </a:ln>
          <a:effectLst/>
        </p:spPr>
        <p:txBody>
          <a:bodyPr vert="horz" wrap="square" lIns="0" tIns="0" rIns="0" bIns="0" rtlCol="0" anchor="ctr"/>
          <a:lstStyle/>
          <a:p>
            <a:pPr algn="l">
              <a:lnSpc>
                <a:spcPct val="130000"/>
              </a:lnSpc>
            </a:pPr>
            <a:r>
              <a:rPr kumimoji="1" lang="en-US" altLang="zh-CN" sz="5000">
                <a:ln w="12700">
                  <a:noFill/>
                </a:ln>
                <a:solidFill>
                  <a:srgbClr val="FFFFFF">
                    <a:alpha val="100000"/>
                  </a:srgbClr>
                </a:solidFill>
                <a:latin typeface="OPPOSans H" panose="00020600040101010101" charset="-122"/>
                <a:ea typeface="OPPOSans H" panose="00020600040101010101" charset="-122"/>
                <a:cs typeface="OPPOSans H" panose="00020600040101010101" charset="-122"/>
              </a:rPr>
              <a:t>谢谢大家</a:t>
            </a:r>
            <a:endParaRPr kumimoji="1" lang="zh-CN" altLang="en-US"/>
          </a:p>
        </p:txBody>
      </p:sp>
      <p:sp>
        <p:nvSpPr>
          <p:cNvPr id="7" name="标题 1"/>
          <p:cNvSpPr txBox="1"/>
          <p:nvPr/>
        </p:nvSpPr>
        <p:spPr>
          <a:xfrm flipH="1">
            <a:off x="6571404" y="1029619"/>
            <a:ext cx="3775691" cy="2647700"/>
          </a:xfrm>
          <a:custGeom>
            <a:avLst/>
            <a:gdLst>
              <a:gd name="connsiteX0" fmla="*/ 0 w 3775691"/>
              <a:gd name="connsiteY0" fmla="*/ 0 h 2647700"/>
              <a:gd name="connsiteX1" fmla="*/ 3775691 w 3775691"/>
              <a:gd name="connsiteY1" fmla="*/ 0 h 2647700"/>
              <a:gd name="connsiteX2" fmla="*/ 1887846 w 3775691"/>
              <a:gd name="connsiteY2" fmla="*/ 2647700 h 2647700"/>
            </a:gdLst>
            <a:ahLst/>
            <a:cxnLst/>
            <a:rect l="l" t="t" r="r" b="b"/>
            <a:pathLst>
              <a:path w="3775691" h="2647700">
                <a:moveTo>
                  <a:pt x="0" y="0"/>
                </a:moveTo>
                <a:lnTo>
                  <a:pt x="3775691" y="0"/>
                </a:lnTo>
                <a:lnTo>
                  <a:pt x="1887846" y="2647700"/>
                </a:lnTo>
                <a:close/>
              </a:path>
            </a:pathLst>
          </a:custGeom>
          <a:gradFill>
            <a:gsLst>
              <a:gs pos="0">
                <a:schemeClr val="accent1">
                  <a:alpha val="0"/>
                </a:schemeClr>
              </a:gs>
              <a:gs pos="100000">
                <a:schemeClr val="accent1">
                  <a:lumMod val="60000"/>
                  <a:lumOff val="40000"/>
                </a:schemeClr>
              </a:gs>
            </a:gsLst>
            <a:lin ang="16200000" scaled="0"/>
          </a:gradFill>
          <a:ln w="12700" cap="sq">
            <a:noFill/>
            <a:miter/>
          </a:ln>
        </p:spPr>
        <p:txBody>
          <a:bodyPr vert="horz" wrap="square" lIns="91440" tIns="45720" rIns="91440" bIns="45720" rtlCol="0" anchor="ctr"/>
          <a:p>
            <a:pPr algn="ctr">
              <a:lnSpc>
                <a:spcPct val="110000"/>
              </a:lnSpc>
            </a:pPr>
            <a:endParaRPr kumimoji="1" lang="zh-CN" altLang="en-US"/>
          </a:p>
        </p:txBody>
      </p:sp>
      <p:sp>
        <p:nvSpPr>
          <p:cNvPr id="8" name="标题 1"/>
          <p:cNvSpPr txBox="1"/>
          <p:nvPr/>
        </p:nvSpPr>
        <p:spPr>
          <a:xfrm flipH="1">
            <a:off x="9154032" y="-2849"/>
            <a:ext cx="3100353" cy="2174120"/>
          </a:xfrm>
          <a:custGeom>
            <a:avLst/>
            <a:gdLst>
              <a:gd name="connsiteX0" fmla="*/ 0 w 3775691"/>
              <a:gd name="connsiteY0" fmla="*/ 0 h 2647700"/>
              <a:gd name="connsiteX1" fmla="*/ 3775691 w 3775691"/>
              <a:gd name="connsiteY1" fmla="*/ 0 h 2647700"/>
              <a:gd name="connsiteX2" fmla="*/ 1887846 w 3775691"/>
              <a:gd name="connsiteY2" fmla="*/ 2647700 h 2647700"/>
            </a:gdLst>
            <a:ahLst/>
            <a:cxnLst/>
            <a:rect l="l" t="t" r="r" b="b"/>
            <a:pathLst>
              <a:path w="3775691" h="2647700">
                <a:moveTo>
                  <a:pt x="0" y="0"/>
                </a:moveTo>
                <a:lnTo>
                  <a:pt x="3775691" y="0"/>
                </a:lnTo>
                <a:lnTo>
                  <a:pt x="1887846" y="2647700"/>
                </a:lnTo>
                <a:close/>
              </a:path>
            </a:pathLst>
          </a:custGeom>
          <a:gradFill>
            <a:gsLst>
              <a:gs pos="0">
                <a:schemeClr val="accent1"/>
              </a:gs>
              <a:gs pos="100000">
                <a:schemeClr val="accent1">
                  <a:lumMod val="60000"/>
                  <a:lumOff val="40000"/>
                  <a:alpha val="0"/>
                </a:schemeClr>
              </a:gs>
            </a:gsLst>
            <a:lin ang="5400000" scaled="0"/>
          </a:gradFill>
          <a:ln w="12700" cap="sq">
            <a:noFill/>
            <a:miter/>
          </a:ln>
        </p:spPr>
        <p:txBody>
          <a:bodyPr vert="horz" wrap="square" lIns="91440" tIns="45720" rIns="91440" bIns="45720" rtlCol="0" anchor="ctr"/>
          <a:lstStyle/>
          <a:p>
            <a:pPr algn="ctr">
              <a:lnSpc>
                <a:spcPct val="110000"/>
              </a:lnSpc>
            </a:pPr>
            <a:endParaRPr kumimoji="1" lang="zh-CN" altLang="en-US"/>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标题 1"/>
          <p:cNvSpPr txBox="1"/>
          <p:nvPr/>
        </p:nvSpPr>
        <p:spPr>
          <a:xfrm>
            <a:off x="0" y="0"/>
            <a:ext cx="12180888" cy="6858000"/>
          </a:xfrm>
          <a:prstGeom prst="rect">
            <a:avLst/>
          </a:prstGeom>
          <a:solidFill>
            <a:schemeClr val="bg1"/>
          </a:solidFill>
          <a:ln w="12700" cap="sq">
            <a:noFill/>
            <a:miter/>
          </a:ln>
        </p:spPr>
        <p:txBody>
          <a:bodyPr vert="horz" wrap="square" lIns="91440" tIns="45720" rIns="91440" bIns="45720" rtlCol="0" anchor="ctr"/>
          <a:lstStyle/>
          <a:p>
            <a:pPr algn="ctr">
              <a:lnSpc>
                <a:spcPct val="110000"/>
              </a:lnSpc>
            </a:pPr>
            <a:endParaRPr kumimoji="1" lang="zh-CN" altLang="en-US"/>
          </a:p>
        </p:txBody>
      </p:sp>
      <p:sp>
        <p:nvSpPr>
          <p:cNvPr id="3" name="标题 1"/>
          <p:cNvSpPr txBox="1"/>
          <p:nvPr/>
        </p:nvSpPr>
        <p:spPr>
          <a:xfrm rot="18900000">
            <a:off x="4296788" y="1944851"/>
            <a:ext cx="3642360" cy="3642360"/>
          </a:xfrm>
          <a:prstGeom prst="ellipse">
            <a:avLst/>
          </a:prstGeom>
          <a:gradFill>
            <a:gsLst>
              <a:gs pos="0">
                <a:schemeClr val="accent1">
                  <a:lumMod val="20000"/>
                  <a:lumOff val="80000"/>
                </a:schemeClr>
              </a:gs>
              <a:gs pos="100000">
                <a:schemeClr val="bg1"/>
              </a:gs>
            </a:gsLst>
            <a:lin ang="2700000" scaled="0"/>
          </a:gradFill>
          <a:ln w="22225" cap="sq">
            <a:gradFill>
              <a:gsLst>
                <a:gs pos="0">
                  <a:schemeClr val="accent1">
                    <a:lumMod val="100000"/>
                  </a:schemeClr>
                </a:gs>
                <a:gs pos="100000">
                  <a:schemeClr val="accent1"/>
                </a:gs>
              </a:gsLst>
              <a:lin ang="5400000" scaled="0"/>
            </a:gradFill>
            <a:miter/>
          </a:ln>
        </p:spPr>
        <p:txBody>
          <a:bodyPr vert="horz" wrap="square" lIns="91440" tIns="45720" rIns="91440" bIns="45720" rtlCol="0" anchor="ctr"/>
          <a:lstStyle/>
          <a:p>
            <a:pPr algn="ctr">
              <a:lnSpc>
                <a:spcPct val="110000"/>
              </a:lnSpc>
            </a:pPr>
            <a:endParaRPr kumimoji="1" lang="zh-CN" altLang="en-US"/>
          </a:p>
        </p:txBody>
      </p:sp>
      <p:sp>
        <p:nvSpPr>
          <p:cNvPr id="4" name="标题 1"/>
          <p:cNvSpPr txBox="1"/>
          <p:nvPr/>
        </p:nvSpPr>
        <p:spPr>
          <a:xfrm rot="18900000">
            <a:off x="4764148" y="2399511"/>
            <a:ext cx="2656840" cy="2656840"/>
          </a:xfrm>
          <a:prstGeom prst="ellipse">
            <a:avLst/>
          </a:prstGeom>
          <a:noFill/>
          <a:ln w="22225" cap="sq">
            <a:gradFill>
              <a:gsLst>
                <a:gs pos="0">
                  <a:schemeClr val="accent1">
                    <a:lumMod val="20000"/>
                    <a:lumOff val="80000"/>
                  </a:schemeClr>
                </a:gs>
                <a:gs pos="100000">
                  <a:schemeClr val="accent1"/>
                </a:gs>
              </a:gsLst>
              <a:lin ang="5400000" scaled="0"/>
            </a:gradFill>
            <a:miter/>
          </a:ln>
        </p:spPr>
        <p:txBody>
          <a:bodyPr vert="horz" wrap="square" lIns="91440" tIns="45720" rIns="91440" bIns="45720" rtlCol="0" anchor="ctr"/>
          <a:lstStyle/>
          <a:p>
            <a:pPr algn="ctr">
              <a:lnSpc>
                <a:spcPct val="110000"/>
              </a:lnSpc>
            </a:pPr>
            <a:endParaRPr kumimoji="1" lang="zh-CN" altLang="en-US"/>
          </a:p>
        </p:txBody>
      </p:sp>
      <p:sp>
        <p:nvSpPr>
          <p:cNvPr id="5" name="标题 1"/>
          <p:cNvSpPr txBox="1"/>
          <p:nvPr/>
        </p:nvSpPr>
        <p:spPr>
          <a:xfrm rot="18900000">
            <a:off x="4660225" y="4961821"/>
            <a:ext cx="182880" cy="182880"/>
          </a:xfrm>
          <a:prstGeom prst="ellipse">
            <a:avLst/>
          </a:prstGeom>
          <a:gradFill>
            <a:gsLst>
              <a:gs pos="0">
                <a:schemeClr val="accent1"/>
              </a:gs>
              <a:gs pos="100000">
                <a:schemeClr val="accent1">
                  <a:lumMod val="75000"/>
                </a:schemeClr>
              </a:gs>
            </a:gsLst>
            <a:lin ang="0" scaled="0"/>
          </a:gradFill>
          <a:ln w="12700" cap="sq">
            <a:noFill/>
            <a:miter/>
          </a:ln>
        </p:spPr>
        <p:txBody>
          <a:bodyPr vert="horz" wrap="square" lIns="91440" tIns="45720" rIns="91440" bIns="45720" rtlCol="0" anchor="ctr"/>
          <a:lstStyle/>
          <a:p>
            <a:pPr algn="ctr">
              <a:lnSpc>
                <a:spcPct val="110000"/>
              </a:lnSpc>
            </a:pPr>
            <a:endParaRPr kumimoji="1" lang="zh-CN" altLang="en-US"/>
          </a:p>
        </p:txBody>
      </p:sp>
      <p:sp>
        <p:nvSpPr>
          <p:cNvPr id="6" name="标题 1"/>
          <p:cNvSpPr txBox="1"/>
          <p:nvPr/>
        </p:nvSpPr>
        <p:spPr>
          <a:xfrm rot="18900000">
            <a:off x="3926870" y="2974278"/>
            <a:ext cx="3377184" cy="999744"/>
          </a:xfrm>
          <a:custGeom>
            <a:avLst/>
            <a:gdLst>
              <a:gd name="connsiteX0" fmla="*/ 0 w 3377184"/>
              <a:gd name="connsiteY0" fmla="*/ 993648 h 999744"/>
              <a:gd name="connsiteX1" fmla="*/ 1828800 w 3377184"/>
              <a:gd name="connsiteY1" fmla="*/ 0 h 999744"/>
              <a:gd name="connsiteX2" fmla="*/ 3377184 w 3377184"/>
              <a:gd name="connsiteY2" fmla="*/ 999744 h 999744"/>
              <a:gd name="connsiteX3" fmla="*/ 0 w 3377184"/>
              <a:gd name="connsiteY3" fmla="*/ 993648 h 999744"/>
              <a:gd name="connsiteX4" fmla="*/ 0 w 3377184"/>
              <a:gd name="connsiteY4" fmla="*/ 993648 h 2822448"/>
              <a:gd name="connsiteX5" fmla="*/ 0 w 3377184"/>
              <a:gd name="connsiteY5" fmla="*/ 993648 h 2365248"/>
            </a:gdLst>
            <a:ahLst/>
            <a:cxnLst/>
            <a:rect l="l" t="t" r="r" b="b"/>
            <a:pathLst>
              <a:path w="3377184" h="999744">
                <a:moveTo>
                  <a:pt x="0" y="993648"/>
                </a:moveTo>
                <a:lnTo>
                  <a:pt x="1828800" y="0"/>
                </a:lnTo>
                <a:lnTo>
                  <a:pt x="3377184" y="999744"/>
                </a:lnTo>
                <a:lnTo>
                  <a:pt x="0" y="993648"/>
                </a:lnTo>
                <a:close/>
              </a:path>
            </a:pathLst>
          </a:custGeom>
          <a:gradFill>
            <a:gsLst>
              <a:gs pos="0">
                <a:schemeClr val="accent1">
                  <a:alpha val="78000"/>
                </a:schemeClr>
              </a:gs>
              <a:gs pos="100000">
                <a:schemeClr val="accent1">
                  <a:lumMod val="60000"/>
                  <a:lumOff val="40000"/>
                  <a:alpha val="46000"/>
                </a:schemeClr>
              </a:gs>
            </a:gsLst>
            <a:lin ang="0" scaled="0"/>
          </a:gradFill>
          <a:ln w="12700" cap="sq">
            <a:solidFill>
              <a:schemeClr val="accent1">
                <a:lumMod val="75000"/>
              </a:schemeClr>
            </a:solidFill>
            <a:miter/>
          </a:ln>
        </p:spPr>
        <p:txBody>
          <a:bodyPr vert="horz" wrap="square" lIns="91440" tIns="45720" rIns="91440" bIns="45720" rtlCol="0" anchor="ctr"/>
          <a:lstStyle/>
          <a:p>
            <a:pPr algn="ctr">
              <a:lnSpc>
                <a:spcPct val="110000"/>
              </a:lnSpc>
            </a:pPr>
            <a:endParaRPr kumimoji="1" lang="zh-CN" altLang="en-US"/>
          </a:p>
        </p:txBody>
      </p:sp>
      <p:sp>
        <p:nvSpPr>
          <p:cNvPr id="7" name="标题 1"/>
          <p:cNvSpPr txBox="1"/>
          <p:nvPr/>
        </p:nvSpPr>
        <p:spPr>
          <a:xfrm rot="18900000">
            <a:off x="7043944" y="2578102"/>
            <a:ext cx="182880" cy="182880"/>
          </a:xfrm>
          <a:prstGeom prst="ellipse">
            <a:avLst/>
          </a:prstGeom>
          <a:gradFill>
            <a:gsLst>
              <a:gs pos="0">
                <a:schemeClr val="accent1"/>
              </a:gs>
              <a:gs pos="100000">
                <a:schemeClr val="accent1">
                  <a:lumMod val="75000"/>
                </a:schemeClr>
              </a:gs>
            </a:gsLst>
            <a:lin ang="0" scaled="0"/>
          </a:gradFill>
          <a:ln w="12700" cap="sq">
            <a:noFill/>
            <a:miter/>
          </a:ln>
        </p:spPr>
        <p:txBody>
          <a:bodyPr vert="horz" wrap="square" lIns="91440" tIns="45720" rIns="91440" bIns="45720" rtlCol="0" anchor="ctr"/>
          <a:lstStyle/>
          <a:p>
            <a:pPr algn="ctr">
              <a:lnSpc>
                <a:spcPct val="110000"/>
              </a:lnSpc>
            </a:pPr>
            <a:endParaRPr kumimoji="1" lang="zh-CN" altLang="en-US"/>
          </a:p>
        </p:txBody>
      </p:sp>
      <p:sp>
        <p:nvSpPr>
          <p:cNvPr id="8" name="标题 1"/>
          <p:cNvSpPr txBox="1"/>
          <p:nvPr/>
        </p:nvSpPr>
        <p:spPr>
          <a:xfrm>
            <a:off x="1005571" y="2277118"/>
            <a:ext cx="2270668" cy="307777"/>
          </a:xfrm>
          <a:prstGeom prst="rect">
            <a:avLst/>
          </a:prstGeom>
          <a:noFill/>
          <a:ln>
            <a:noFill/>
          </a:ln>
        </p:spPr>
        <p:txBody>
          <a:bodyPr vert="horz" wrap="square" lIns="0" tIns="0" rIns="0" bIns="0" rtlCol="0" anchor="t"/>
          <a:lstStyle/>
          <a:p>
            <a:pPr algn="r">
              <a:lnSpc>
                <a:spcPct val="100000"/>
              </a:lnSpc>
            </a:pPr>
            <a:r>
              <a:rPr kumimoji="1" lang="en-US" altLang="zh-CN" sz="1600">
                <a:ln w="12700">
                  <a:noFill/>
                </a:ln>
                <a:solidFill>
                  <a:srgbClr val="262626">
                    <a:alpha val="100000"/>
                  </a:srgbClr>
                </a:solidFill>
                <a:latin typeface="Source Han Sans CN Bold" panose="020B0800000000000000" charset="-122"/>
                <a:ea typeface="Source Han Sans CN Bold" panose="020B0800000000000000" charset="-122"/>
                <a:cs typeface="Source Han Sans CN Bold" panose="020B0800000000000000" charset="-122"/>
              </a:rPr>
              <a:t>国际贸易定义</a:t>
            </a:r>
            <a:endParaRPr kumimoji="1" lang="zh-CN" altLang="en-US"/>
          </a:p>
        </p:txBody>
      </p:sp>
      <p:sp>
        <p:nvSpPr>
          <p:cNvPr id="9" name="标题 1"/>
          <p:cNvSpPr txBox="1"/>
          <p:nvPr/>
        </p:nvSpPr>
        <p:spPr>
          <a:xfrm>
            <a:off x="1006476" y="2615947"/>
            <a:ext cx="2283368" cy="1153381"/>
          </a:xfrm>
          <a:prstGeom prst="rect">
            <a:avLst/>
          </a:prstGeom>
          <a:noFill/>
          <a:ln>
            <a:noFill/>
          </a:ln>
        </p:spPr>
        <p:txBody>
          <a:bodyPr vert="horz" wrap="square" lIns="0" tIns="0" rIns="0" bIns="0" rtlCol="0" anchor="t"/>
          <a:lstStyle/>
          <a:p>
            <a:pPr algn="l">
              <a:lnSpc>
                <a:spcPct val="150000"/>
              </a:lnSpc>
            </a:pPr>
            <a:r>
              <a:rPr kumimoji="1" lang="en-US" altLang="zh-CN" sz="1400">
                <a:ln w="12700">
                  <a:noFill/>
                </a:ln>
                <a:solidFill>
                  <a:srgbClr val="000000">
                    <a:alpha val="100000"/>
                  </a:srgbClr>
                </a:solidFill>
                <a:latin typeface="Source Han Sans" panose="020B0400000000000000" charset="-122"/>
                <a:ea typeface="Source Han Sans" panose="020B0400000000000000" charset="-122"/>
                <a:cs typeface="Source Han Sans" panose="020B0400000000000000" charset="-122"/>
              </a:rPr>
              <a:t>国际贸易是国家（或地区）之间商品（有形或无形）的交易，包含三个要素：国家、商品、商业活动。</a:t>
            </a:r>
            <a:endParaRPr kumimoji="1" lang="zh-CN" altLang="en-US"/>
          </a:p>
        </p:txBody>
      </p:sp>
      <p:sp>
        <p:nvSpPr>
          <p:cNvPr id="10" name="标题 1"/>
          <p:cNvSpPr txBox="1"/>
          <p:nvPr/>
        </p:nvSpPr>
        <p:spPr>
          <a:xfrm>
            <a:off x="8902157" y="2138619"/>
            <a:ext cx="2270668" cy="307777"/>
          </a:xfrm>
          <a:prstGeom prst="rect">
            <a:avLst/>
          </a:prstGeom>
          <a:noFill/>
          <a:ln>
            <a:noFill/>
          </a:ln>
        </p:spPr>
        <p:txBody>
          <a:bodyPr vert="horz" wrap="square" lIns="0" tIns="0" rIns="0" bIns="0" rtlCol="0" anchor="t"/>
          <a:lstStyle/>
          <a:p>
            <a:pPr algn="l">
              <a:lnSpc>
                <a:spcPct val="100000"/>
              </a:lnSpc>
            </a:pPr>
            <a:r>
              <a:rPr kumimoji="1" lang="en-US" altLang="zh-CN" sz="1600">
                <a:ln w="12700">
                  <a:noFill/>
                </a:ln>
                <a:solidFill>
                  <a:srgbClr val="262626">
                    <a:alpha val="100000"/>
                  </a:srgbClr>
                </a:solidFill>
                <a:latin typeface="Source Han Sans CN Bold" panose="020B0800000000000000" charset="-122"/>
                <a:ea typeface="Source Han Sans CN Bold" panose="020B0800000000000000" charset="-122"/>
                <a:cs typeface="Source Han Sans CN Bold" panose="020B0800000000000000" charset="-122"/>
              </a:rPr>
              <a:t>国际贸易起因</a:t>
            </a:r>
            <a:endParaRPr kumimoji="1" lang="zh-CN" altLang="en-US"/>
          </a:p>
        </p:txBody>
      </p:sp>
      <p:sp>
        <p:nvSpPr>
          <p:cNvPr id="11" name="标题 1"/>
          <p:cNvSpPr txBox="1"/>
          <p:nvPr/>
        </p:nvSpPr>
        <p:spPr>
          <a:xfrm>
            <a:off x="8902157" y="2477448"/>
            <a:ext cx="2270668" cy="1153381"/>
          </a:xfrm>
          <a:prstGeom prst="rect">
            <a:avLst/>
          </a:prstGeom>
          <a:noFill/>
          <a:ln>
            <a:noFill/>
          </a:ln>
        </p:spPr>
        <p:txBody>
          <a:bodyPr vert="horz" wrap="square" lIns="0" tIns="0" rIns="0" bIns="0" rtlCol="0" anchor="t"/>
          <a:lstStyle/>
          <a:p>
            <a:pPr algn="l">
              <a:lnSpc>
                <a:spcPct val="150000"/>
              </a:lnSpc>
            </a:pPr>
            <a:r>
              <a:rPr kumimoji="1" lang="en-US" altLang="zh-CN" sz="1210">
                <a:ln w="12700">
                  <a:noFill/>
                </a:ln>
                <a:solidFill>
                  <a:srgbClr val="000000">
                    <a:alpha val="100000"/>
                  </a:srgbClr>
                </a:solidFill>
                <a:latin typeface="Source Han Sans" panose="020B0400000000000000" charset="-122"/>
                <a:ea typeface="Source Han Sans" panose="020B0400000000000000" charset="-122"/>
                <a:cs typeface="Source Han Sans" panose="020B0400000000000000" charset="-122"/>
              </a:rPr>
              <a:t>国际贸易产生的前提条件包括剩余产品、国家或政治实体的形成、交易双方。国际贸易理论有绝对优势理论、比较优势理论等。</a:t>
            </a:r>
            <a:endParaRPr kumimoji="1" lang="zh-CN" altLang="en-US"/>
          </a:p>
        </p:txBody>
      </p:sp>
      <p:sp>
        <p:nvSpPr>
          <p:cNvPr id="12" name="标题 1"/>
          <p:cNvSpPr txBox="1"/>
          <p:nvPr/>
        </p:nvSpPr>
        <p:spPr>
          <a:xfrm>
            <a:off x="1005571" y="4591089"/>
            <a:ext cx="2270668" cy="307777"/>
          </a:xfrm>
          <a:prstGeom prst="rect">
            <a:avLst/>
          </a:prstGeom>
          <a:noFill/>
          <a:ln>
            <a:noFill/>
          </a:ln>
        </p:spPr>
        <p:txBody>
          <a:bodyPr vert="horz" wrap="square" lIns="0" tIns="0" rIns="0" bIns="0" rtlCol="0" anchor="t"/>
          <a:lstStyle/>
          <a:p>
            <a:pPr algn="r">
              <a:lnSpc>
                <a:spcPct val="100000"/>
              </a:lnSpc>
            </a:pPr>
            <a:r>
              <a:rPr kumimoji="1" lang="en-US" altLang="zh-CN" sz="1600">
                <a:ln w="12700">
                  <a:noFill/>
                </a:ln>
                <a:solidFill>
                  <a:srgbClr val="262626">
                    <a:alpha val="100000"/>
                  </a:srgbClr>
                </a:solidFill>
                <a:latin typeface="Source Han Sans CN Bold" panose="020B0800000000000000" charset="-122"/>
                <a:ea typeface="Source Han Sans CN Bold" panose="020B0800000000000000" charset="-122"/>
                <a:cs typeface="Source Han Sans CN Bold" panose="020B0800000000000000" charset="-122"/>
              </a:rPr>
              <a:t>国际贸易模式</a:t>
            </a:r>
            <a:endParaRPr kumimoji="1" lang="zh-CN" altLang="en-US"/>
          </a:p>
        </p:txBody>
      </p:sp>
      <p:sp>
        <p:nvSpPr>
          <p:cNvPr id="13" name="标题 1"/>
          <p:cNvSpPr txBox="1"/>
          <p:nvPr/>
        </p:nvSpPr>
        <p:spPr>
          <a:xfrm>
            <a:off x="1006476" y="4929918"/>
            <a:ext cx="2283368" cy="1153382"/>
          </a:xfrm>
          <a:prstGeom prst="rect">
            <a:avLst/>
          </a:prstGeom>
          <a:noFill/>
          <a:ln>
            <a:noFill/>
          </a:ln>
        </p:spPr>
        <p:txBody>
          <a:bodyPr vert="horz" wrap="square" lIns="0" tIns="0" rIns="0" bIns="0" rtlCol="0" anchor="t"/>
          <a:lstStyle/>
          <a:p>
            <a:pPr algn="l">
              <a:lnSpc>
                <a:spcPct val="150000"/>
              </a:lnSpc>
            </a:pPr>
            <a:r>
              <a:rPr kumimoji="1" lang="en-US" altLang="zh-CN" sz="1210">
                <a:ln w="12700">
                  <a:noFill/>
                </a:ln>
                <a:solidFill>
                  <a:srgbClr val="000000">
                    <a:alpha val="100000"/>
                  </a:srgbClr>
                </a:solidFill>
                <a:latin typeface="Source Han Sans" panose="020B0400000000000000" charset="-122"/>
                <a:ea typeface="Source Han Sans" panose="020B0400000000000000" charset="-122"/>
                <a:cs typeface="Source Han Sans" panose="020B0400000000000000" charset="-122"/>
              </a:rPr>
              <a:t>一般贸易、补偿贸易、来料加工装配贸易、进料加工贸易、出料加工贸易、寄售代销贸易、边境小额贸易、易货贸易等。</a:t>
            </a:r>
            <a:endParaRPr kumimoji="1" lang="zh-CN" altLang="en-US"/>
          </a:p>
        </p:txBody>
      </p:sp>
      <p:sp>
        <p:nvSpPr>
          <p:cNvPr id="14" name="标题 1"/>
          <p:cNvSpPr txBox="1"/>
          <p:nvPr/>
        </p:nvSpPr>
        <p:spPr>
          <a:xfrm>
            <a:off x="3729817" y="2420326"/>
            <a:ext cx="653949" cy="653949"/>
          </a:xfrm>
          <a:prstGeom prst="ellipse">
            <a:avLst/>
          </a:prstGeom>
          <a:solidFill>
            <a:schemeClr val="bg1">
              <a:lumMod val="85000"/>
            </a:schemeClr>
          </a:solidFill>
          <a:ln w="12700" cap="sq">
            <a:noFill/>
            <a:miter/>
          </a:ln>
        </p:spPr>
        <p:txBody>
          <a:bodyPr vert="horz" wrap="square" lIns="91440" tIns="45720" rIns="91440" bIns="45720" rtlCol="0" anchor="ctr"/>
          <a:lstStyle/>
          <a:p>
            <a:pPr algn="ctr">
              <a:lnSpc>
                <a:spcPct val="110000"/>
              </a:lnSpc>
            </a:pPr>
            <a:endParaRPr kumimoji="1" lang="zh-CN" altLang="en-US"/>
          </a:p>
        </p:txBody>
      </p:sp>
      <p:sp>
        <p:nvSpPr>
          <p:cNvPr id="15" name="标题 1"/>
          <p:cNvSpPr txBox="1"/>
          <p:nvPr/>
        </p:nvSpPr>
        <p:spPr>
          <a:xfrm>
            <a:off x="3865717" y="2556226"/>
            <a:ext cx="382148" cy="382148"/>
          </a:xfrm>
          <a:custGeom>
            <a:avLst/>
            <a:gdLst>
              <a:gd name="connsiteX0" fmla="*/ 438553 w 720000"/>
              <a:gd name="connsiteY0" fmla="*/ 189601 h 720000"/>
              <a:gd name="connsiteX1" fmla="*/ 503636 w 720000"/>
              <a:gd name="connsiteY1" fmla="*/ 216365 h 720000"/>
              <a:gd name="connsiteX2" fmla="*/ 503636 w 720000"/>
              <a:gd name="connsiteY2" fmla="*/ 346445 h 720000"/>
              <a:gd name="connsiteX3" fmla="*/ 362260 w 720000"/>
              <a:gd name="connsiteY3" fmla="*/ 487907 h 720000"/>
              <a:gd name="connsiteX4" fmla="*/ 191861 w 720000"/>
              <a:gd name="connsiteY4" fmla="*/ 528226 h 720000"/>
              <a:gd name="connsiteX5" fmla="*/ 232180 w 720000"/>
              <a:gd name="connsiteY5" fmla="*/ 357827 h 720000"/>
              <a:gd name="connsiteX6" fmla="*/ 373556 w 720000"/>
              <a:gd name="connsiteY6" fmla="*/ 216452 h 720000"/>
              <a:gd name="connsiteX7" fmla="*/ 438553 w 720000"/>
              <a:gd name="connsiteY7" fmla="*/ 189601 h 720000"/>
              <a:gd name="connsiteX8" fmla="*/ 438553 w 720000"/>
              <a:gd name="connsiteY8" fmla="*/ 141636 h 720000"/>
              <a:gd name="connsiteX9" fmla="*/ 339581 w 720000"/>
              <a:gd name="connsiteY9" fmla="*/ 182476 h 720000"/>
              <a:gd name="connsiteX10" fmla="*/ 198205 w 720000"/>
              <a:gd name="connsiteY10" fmla="*/ 323852 h 720000"/>
              <a:gd name="connsiteX11" fmla="*/ 141637 w 720000"/>
              <a:gd name="connsiteY11" fmla="*/ 578364 h 720000"/>
              <a:gd name="connsiteX12" fmla="*/ 396149 w 720000"/>
              <a:gd name="connsiteY12" fmla="*/ 521796 h 720000"/>
              <a:gd name="connsiteX13" fmla="*/ 537524 w 720000"/>
              <a:gd name="connsiteY13" fmla="*/ 380420 h 720000"/>
              <a:gd name="connsiteX14" fmla="*/ 537524 w 720000"/>
              <a:gd name="connsiteY14" fmla="*/ 182476 h 720000"/>
              <a:gd name="connsiteX15" fmla="*/ 438553 w 720000"/>
              <a:gd name="connsiteY15" fmla="*/ 141636 h 720000"/>
              <a:gd name="connsiteX16" fmla="*/ 120000 w 720000"/>
              <a:gd name="connsiteY16" fmla="*/ 0 h 720000"/>
              <a:gd name="connsiteX17" fmla="*/ 600000 w 720000"/>
              <a:gd name="connsiteY17" fmla="*/ 0 h 720000"/>
              <a:gd name="connsiteX18" fmla="*/ 720000 w 720000"/>
              <a:gd name="connsiteY18" fmla="*/ 120000 h 720000"/>
              <a:gd name="connsiteX19" fmla="*/ 720000 w 720000"/>
              <a:gd name="connsiteY19" fmla="*/ 600000 h 720000"/>
              <a:gd name="connsiteX20" fmla="*/ 600000 w 720000"/>
              <a:gd name="connsiteY20" fmla="*/ 720000 h 720000"/>
              <a:gd name="connsiteX21" fmla="*/ 120000 w 720000"/>
              <a:gd name="connsiteY21" fmla="*/ 720000 h 720000"/>
              <a:gd name="connsiteX22" fmla="*/ 0 w 720000"/>
              <a:gd name="connsiteY22" fmla="*/ 600000 h 720000"/>
              <a:gd name="connsiteX23" fmla="*/ 0 w 720000"/>
              <a:gd name="connsiteY23" fmla="*/ 120000 h 720000"/>
              <a:gd name="connsiteX24" fmla="*/ 120000 w 720000"/>
              <a:gd name="connsiteY24" fmla="*/ 0 h 720000"/>
            </a:gdLst>
            <a:ahLst/>
            <a:cxnLst/>
            <a:rect l="l" t="t" r="r" b="b"/>
            <a:pathLst>
              <a:path w="720000" h="720000">
                <a:moveTo>
                  <a:pt x="438553" y="189601"/>
                </a:moveTo>
                <a:cubicBezTo>
                  <a:pt x="463230" y="189601"/>
                  <a:pt x="486344" y="199073"/>
                  <a:pt x="503636" y="216365"/>
                </a:cubicBezTo>
                <a:cubicBezTo>
                  <a:pt x="539523" y="252252"/>
                  <a:pt x="539523" y="310557"/>
                  <a:pt x="503636" y="346445"/>
                </a:cubicBezTo>
                <a:lnTo>
                  <a:pt x="362260" y="487907"/>
                </a:lnTo>
                <a:cubicBezTo>
                  <a:pt x="342622" y="507545"/>
                  <a:pt x="266503" y="522665"/>
                  <a:pt x="191861" y="528226"/>
                </a:cubicBezTo>
                <a:cubicBezTo>
                  <a:pt x="197336" y="453584"/>
                  <a:pt x="212456" y="377465"/>
                  <a:pt x="232180" y="357827"/>
                </a:cubicBezTo>
                <a:lnTo>
                  <a:pt x="373556" y="216452"/>
                </a:lnTo>
                <a:cubicBezTo>
                  <a:pt x="390761" y="199073"/>
                  <a:pt x="413875" y="189601"/>
                  <a:pt x="438553" y="189601"/>
                </a:cubicBezTo>
                <a:close/>
                <a:moveTo>
                  <a:pt x="438553" y="141636"/>
                </a:moveTo>
                <a:cubicBezTo>
                  <a:pt x="402666" y="141636"/>
                  <a:pt x="366778" y="155278"/>
                  <a:pt x="339581" y="182476"/>
                </a:cubicBezTo>
                <a:lnTo>
                  <a:pt x="198205" y="323852"/>
                </a:lnTo>
                <a:cubicBezTo>
                  <a:pt x="143723" y="378335"/>
                  <a:pt x="141637" y="578364"/>
                  <a:pt x="141637" y="578364"/>
                </a:cubicBezTo>
                <a:cubicBezTo>
                  <a:pt x="141637" y="578364"/>
                  <a:pt x="341753" y="576278"/>
                  <a:pt x="396149" y="521796"/>
                </a:cubicBezTo>
                <a:lnTo>
                  <a:pt x="537524" y="380420"/>
                </a:lnTo>
                <a:cubicBezTo>
                  <a:pt x="592007" y="325938"/>
                  <a:pt x="592007" y="236872"/>
                  <a:pt x="537524" y="182476"/>
                </a:cubicBezTo>
                <a:cubicBezTo>
                  <a:pt x="510327" y="155191"/>
                  <a:pt x="474440" y="141636"/>
                  <a:pt x="438553" y="141636"/>
                </a:cubicBezTo>
                <a:close/>
                <a:moveTo>
                  <a:pt x="120000" y="0"/>
                </a:moveTo>
                <a:lnTo>
                  <a:pt x="600000" y="0"/>
                </a:lnTo>
                <a:cubicBezTo>
                  <a:pt x="666040" y="0"/>
                  <a:pt x="720000" y="54048"/>
                  <a:pt x="720000" y="120000"/>
                </a:cubicBezTo>
                <a:lnTo>
                  <a:pt x="720000" y="600000"/>
                </a:lnTo>
                <a:cubicBezTo>
                  <a:pt x="720000" y="666039"/>
                  <a:pt x="666040" y="720000"/>
                  <a:pt x="600000" y="720000"/>
                </a:cubicBezTo>
                <a:lnTo>
                  <a:pt x="120000" y="720000"/>
                </a:lnTo>
                <a:cubicBezTo>
                  <a:pt x="53961" y="720000"/>
                  <a:pt x="0" y="666039"/>
                  <a:pt x="0" y="600000"/>
                </a:cubicBezTo>
                <a:lnTo>
                  <a:pt x="0" y="120000"/>
                </a:lnTo>
                <a:cubicBezTo>
                  <a:pt x="0" y="53961"/>
                  <a:pt x="53961" y="0"/>
                  <a:pt x="120000" y="0"/>
                </a:cubicBezTo>
                <a:close/>
              </a:path>
            </a:pathLst>
          </a:custGeom>
          <a:solidFill>
            <a:schemeClr val="bg1"/>
          </a:solidFill>
          <a:ln w="763" cap="flat">
            <a:noFill/>
            <a:miter/>
          </a:ln>
        </p:spPr>
        <p:txBody>
          <a:bodyPr vert="horz" wrap="square" lIns="91440" tIns="45720" rIns="91440" bIns="45720" rtlCol="0" anchor="ctr"/>
          <a:lstStyle/>
          <a:p>
            <a:pPr algn="l">
              <a:lnSpc>
                <a:spcPct val="100000"/>
              </a:lnSpc>
            </a:pPr>
            <a:endParaRPr kumimoji="1" lang="zh-CN" altLang="en-US"/>
          </a:p>
        </p:txBody>
      </p:sp>
      <p:sp>
        <p:nvSpPr>
          <p:cNvPr id="16" name="标题 1"/>
          <p:cNvSpPr txBox="1"/>
          <p:nvPr/>
        </p:nvSpPr>
        <p:spPr>
          <a:xfrm>
            <a:off x="3768680" y="4787462"/>
            <a:ext cx="653949" cy="653949"/>
          </a:xfrm>
          <a:prstGeom prst="ellipse">
            <a:avLst/>
          </a:prstGeom>
          <a:solidFill>
            <a:schemeClr val="bg1">
              <a:lumMod val="85000"/>
            </a:schemeClr>
          </a:solidFill>
          <a:ln w="12700" cap="sq">
            <a:noFill/>
            <a:miter/>
          </a:ln>
        </p:spPr>
        <p:txBody>
          <a:bodyPr vert="horz" wrap="square" lIns="91440" tIns="45720" rIns="91440" bIns="45720" rtlCol="0" anchor="ctr"/>
          <a:lstStyle/>
          <a:p>
            <a:pPr algn="ctr">
              <a:lnSpc>
                <a:spcPct val="110000"/>
              </a:lnSpc>
            </a:pPr>
            <a:endParaRPr kumimoji="1" lang="zh-CN" altLang="en-US"/>
          </a:p>
        </p:txBody>
      </p:sp>
      <p:sp>
        <p:nvSpPr>
          <p:cNvPr id="17" name="标题 1"/>
          <p:cNvSpPr txBox="1"/>
          <p:nvPr/>
        </p:nvSpPr>
        <p:spPr>
          <a:xfrm>
            <a:off x="3928344" y="4923362"/>
            <a:ext cx="334620" cy="382148"/>
          </a:xfrm>
          <a:custGeom>
            <a:avLst/>
            <a:gdLst>
              <a:gd name="connsiteX0" fmla="*/ 361901 w 630455"/>
              <a:gd name="connsiteY0" fmla="*/ 82589 h 720001"/>
              <a:gd name="connsiteX1" fmla="*/ 361901 w 630455"/>
              <a:gd name="connsiteY1" fmla="*/ 203034 h 720001"/>
              <a:gd name="connsiteX2" fmla="*/ 427179 w 630455"/>
              <a:gd name="connsiteY2" fmla="*/ 268312 h 720001"/>
              <a:gd name="connsiteX3" fmla="*/ 547624 w 630455"/>
              <a:gd name="connsiteY3" fmla="*/ 268312 h 720001"/>
              <a:gd name="connsiteX4" fmla="*/ 113812 w 630455"/>
              <a:gd name="connsiteY4" fmla="*/ 0 h 720001"/>
              <a:gd name="connsiteX5" fmla="*/ 338847 w 630455"/>
              <a:gd name="connsiteY5" fmla="*/ 0 h 720001"/>
              <a:gd name="connsiteX6" fmla="*/ 340465 w 630455"/>
              <a:gd name="connsiteY6" fmla="*/ 162 h 720001"/>
              <a:gd name="connsiteX7" fmla="*/ 340789 w 630455"/>
              <a:gd name="connsiteY7" fmla="*/ 162 h 720001"/>
              <a:gd name="connsiteX8" fmla="*/ 344106 w 630455"/>
              <a:gd name="connsiteY8" fmla="*/ 809 h 720001"/>
              <a:gd name="connsiteX9" fmla="*/ 344186 w 630455"/>
              <a:gd name="connsiteY9" fmla="*/ 809 h 720001"/>
              <a:gd name="connsiteX10" fmla="*/ 347422 w 630455"/>
              <a:gd name="connsiteY10" fmla="*/ 1942 h 720001"/>
              <a:gd name="connsiteX11" fmla="*/ 347503 w 630455"/>
              <a:gd name="connsiteY11" fmla="*/ 1942 h 720001"/>
              <a:gd name="connsiteX12" fmla="*/ 349040 w 630455"/>
              <a:gd name="connsiteY12" fmla="*/ 2670 h 720001"/>
              <a:gd name="connsiteX13" fmla="*/ 349121 w 630455"/>
              <a:gd name="connsiteY13" fmla="*/ 2670 h 720001"/>
              <a:gd name="connsiteX14" fmla="*/ 350576 w 630455"/>
              <a:gd name="connsiteY14" fmla="*/ 3479 h 720001"/>
              <a:gd name="connsiteX15" fmla="*/ 350819 w 630455"/>
              <a:gd name="connsiteY15" fmla="*/ 3640 h 720001"/>
              <a:gd name="connsiteX16" fmla="*/ 352033 w 630455"/>
              <a:gd name="connsiteY16" fmla="*/ 4449 h 720001"/>
              <a:gd name="connsiteX17" fmla="*/ 352194 w 630455"/>
              <a:gd name="connsiteY17" fmla="*/ 4530 h 720001"/>
              <a:gd name="connsiteX18" fmla="*/ 353408 w 630455"/>
              <a:gd name="connsiteY18" fmla="*/ 5501 h 720001"/>
              <a:gd name="connsiteX19" fmla="*/ 353651 w 630455"/>
              <a:gd name="connsiteY19" fmla="*/ 5743 h 720001"/>
              <a:gd name="connsiteX20" fmla="*/ 354864 w 630455"/>
              <a:gd name="connsiteY20" fmla="*/ 6876 h 720001"/>
              <a:gd name="connsiteX21" fmla="*/ 623418 w 630455"/>
              <a:gd name="connsiteY21" fmla="*/ 275430 h 720001"/>
              <a:gd name="connsiteX22" fmla="*/ 624551 w 630455"/>
              <a:gd name="connsiteY22" fmla="*/ 276643 h 720001"/>
              <a:gd name="connsiteX23" fmla="*/ 624793 w 630455"/>
              <a:gd name="connsiteY23" fmla="*/ 276886 h 720001"/>
              <a:gd name="connsiteX24" fmla="*/ 625764 w 630455"/>
              <a:gd name="connsiteY24" fmla="*/ 278180 h 720001"/>
              <a:gd name="connsiteX25" fmla="*/ 625845 w 630455"/>
              <a:gd name="connsiteY25" fmla="*/ 278342 h 720001"/>
              <a:gd name="connsiteX26" fmla="*/ 626734 w 630455"/>
              <a:gd name="connsiteY26" fmla="*/ 279637 h 720001"/>
              <a:gd name="connsiteX27" fmla="*/ 626896 w 630455"/>
              <a:gd name="connsiteY27" fmla="*/ 279798 h 720001"/>
              <a:gd name="connsiteX28" fmla="*/ 627705 w 630455"/>
              <a:gd name="connsiteY28" fmla="*/ 281254 h 720001"/>
              <a:gd name="connsiteX29" fmla="*/ 628433 w 630455"/>
              <a:gd name="connsiteY29" fmla="*/ 282791 h 720001"/>
              <a:gd name="connsiteX30" fmla="*/ 629646 w 630455"/>
              <a:gd name="connsiteY30" fmla="*/ 286107 h 720001"/>
              <a:gd name="connsiteX31" fmla="*/ 630293 w 630455"/>
              <a:gd name="connsiteY31" fmla="*/ 289424 h 720001"/>
              <a:gd name="connsiteX32" fmla="*/ 630293 w 630455"/>
              <a:gd name="connsiteY32" fmla="*/ 289667 h 720001"/>
              <a:gd name="connsiteX33" fmla="*/ 630455 w 630455"/>
              <a:gd name="connsiteY33" fmla="*/ 291285 h 720001"/>
              <a:gd name="connsiteX34" fmla="*/ 630455 w 630455"/>
              <a:gd name="connsiteY34" fmla="*/ 292579 h 720001"/>
              <a:gd name="connsiteX35" fmla="*/ 630455 w 630455"/>
              <a:gd name="connsiteY35" fmla="*/ 606189 h 720001"/>
              <a:gd name="connsiteX36" fmla="*/ 516644 w 630455"/>
              <a:gd name="connsiteY36" fmla="*/ 720001 h 720001"/>
              <a:gd name="connsiteX37" fmla="*/ 113812 w 630455"/>
              <a:gd name="connsiteY37" fmla="*/ 720001 h 720001"/>
              <a:gd name="connsiteX38" fmla="*/ 0 w 630455"/>
              <a:gd name="connsiteY38" fmla="*/ 606189 h 720001"/>
              <a:gd name="connsiteX39" fmla="*/ 0 w 630455"/>
              <a:gd name="connsiteY39" fmla="*/ 113812 h 720001"/>
              <a:gd name="connsiteX40" fmla="*/ 113812 w 630455"/>
              <a:gd name="connsiteY40" fmla="*/ 0 h 720001"/>
            </a:gdLst>
            <a:ahLst/>
            <a:cxnLst/>
            <a:rect l="l" t="t" r="r" b="b"/>
            <a:pathLst>
              <a:path w="630455" h="720001">
                <a:moveTo>
                  <a:pt x="361901" y="82589"/>
                </a:moveTo>
                <a:lnTo>
                  <a:pt x="361901" y="203034"/>
                </a:lnTo>
                <a:cubicBezTo>
                  <a:pt x="361901" y="239030"/>
                  <a:pt x="391183" y="268312"/>
                  <a:pt x="427179" y="268312"/>
                </a:cubicBezTo>
                <a:lnTo>
                  <a:pt x="547624" y="268312"/>
                </a:lnTo>
                <a:close/>
                <a:moveTo>
                  <a:pt x="113812" y="0"/>
                </a:moveTo>
                <a:lnTo>
                  <a:pt x="338847" y="0"/>
                </a:lnTo>
                <a:cubicBezTo>
                  <a:pt x="339414" y="81"/>
                  <a:pt x="339899" y="81"/>
                  <a:pt x="340465" y="162"/>
                </a:cubicBezTo>
                <a:lnTo>
                  <a:pt x="340789" y="162"/>
                </a:lnTo>
                <a:cubicBezTo>
                  <a:pt x="341922" y="324"/>
                  <a:pt x="343054" y="485"/>
                  <a:pt x="344106" y="809"/>
                </a:cubicBezTo>
                <a:lnTo>
                  <a:pt x="344186" y="809"/>
                </a:lnTo>
                <a:cubicBezTo>
                  <a:pt x="345238" y="1052"/>
                  <a:pt x="346371" y="1456"/>
                  <a:pt x="347422" y="1942"/>
                </a:cubicBezTo>
                <a:lnTo>
                  <a:pt x="347503" y="1942"/>
                </a:lnTo>
                <a:cubicBezTo>
                  <a:pt x="348069" y="2184"/>
                  <a:pt x="348555" y="2427"/>
                  <a:pt x="349040" y="2670"/>
                </a:cubicBezTo>
                <a:lnTo>
                  <a:pt x="349121" y="2670"/>
                </a:lnTo>
                <a:cubicBezTo>
                  <a:pt x="349606" y="2912"/>
                  <a:pt x="350091" y="3155"/>
                  <a:pt x="350576" y="3479"/>
                </a:cubicBezTo>
                <a:cubicBezTo>
                  <a:pt x="350657" y="3560"/>
                  <a:pt x="350739" y="3560"/>
                  <a:pt x="350819" y="3640"/>
                </a:cubicBezTo>
                <a:cubicBezTo>
                  <a:pt x="351224" y="3883"/>
                  <a:pt x="351628" y="4126"/>
                  <a:pt x="352033" y="4449"/>
                </a:cubicBezTo>
                <a:cubicBezTo>
                  <a:pt x="352113" y="4449"/>
                  <a:pt x="352113" y="4530"/>
                  <a:pt x="352194" y="4530"/>
                </a:cubicBezTo>
                <a:lnTo>
                  <a:pt x="353408" y="5501"/>
                </a:lnTo>
                <a:lnTo>
                  <a:pt x="353651" y="5743"/>
                </a:lnTo>
                <a:cubicBezTo>
                  <a:pt x="354055" y="6148"/>
                  <a:pt x="354459" y="6472"/>
                  <a:pt x="354864" y="6876"/>
                </a:cubicBezTo>
                <a:lnTo>
                  <a:pt x="623418" y="275430"/>
                </a:lnTo>
                <a:cubicBezTo>
                  <a:pt x="623822" y="275835"/>
                  <a:pt x="624227" y="276239"/>
                  <a:pt x="624551" y="276643"/>
                </a:cubicBezTo>
                <a:lnTo>
                  <a:pt x="624793" y="276886"/>
                </a:lnTo>
                <a:cubicBezTo>
                  <a:pt x="625117" y="277291"/>
                  <a:pt x="625440" y="277776"/>
                  <a:pt x="625764" y="278180"/>
                </a:cubicBezTo>
                <a:cubicBezTo>
                  <a:pt x="625764" y="278261"/>
                  <a:pt x="625845" y="278342"/>
                  <a:pt x="625845" y="278342"/>
                </a:cubicBezTo>
                <a:cubicBezTo>
                  <a:pt x="626168" y="278747"/>
                  <a:pt x="626491" y="279232"/>
                  <a:pt x="626734" y="279637"/>
                </a:cubicBezTo>
                <a:cubicBezTo>
                  <a:pt x="626815" y="279637"/>
                  <a:pt x="626815" y="279717"/>
                  <a:pt x="626896" y="279798"/>
                </a:cubicBezTo>
                <a:cubicBezTo>
                  <a:pt x="627139" y="280284"/>
                  <a:pt x="627462" y="280769"/>
                  <a:pt x="627705" y="281254"/>
                </a:cubicBezTo>
                <a:cubicBezTo>
                  <a:pt x="627948" y="281739"/>
                  <a:pt x="628190" y="282225"/>
                  <a:pt x="628433" y="282791"/>
                </a:cubicBezTo>
                <a:cubicBezTo>
                  <a:pt x="628918" y="283843"/>
                  <a:pt x="629323" y="284975"/>
                  <a:pt x="629646" y="286107"/>
                </a:cubicBezTo>
                <a:cubicBezTo>
                  <a:pt x="629889" y="287159"/>
                  <a:pt x="630132" y="288291"/>
                  <a:pt x="630293" y="289424"/>
                </a:cubicBezTo>
                <a:lnTo>
                  <a:pt x="630293" y="289667"/>
                </a:lnTo>
                <a:cubicBezTo>
                  <a:pt x="630374" y="290152"/>
                  <a:pt x="630455" y="290718"/>
                  <a:pt x="630455" y="291285"/>
                </a:cubicBezTo>
                <a:lnTo>
                  <a:pt x="630455" y="292579"/>
                </a:lnTo>
                <a:lnTo>
                  <a:pt x="630455" y="606189"/>
                </a:lnTo>
                <a:cubicBezTo>
                  <a:pt x="630455" y="668959"/>
                  <a:pt x="579414" y="720001"/>
                  <a:pt x="516644" y="720001"/>
                </a:cubicBezTo>
                <a:lnTo>
                  <a:pt x="113812" y="720001"/>
                </a:lnTo>
                <a:cubicBezTo>
                  <a:pt x="51042" y="720001"/>
                  <a:pt x="0" y="668959"/>
                  <a:pt x="0" y="606189"/>
                </a:cubicBezTo>
                <a:lnTo>
                  <a:pt x="0" y="113812"/>
                </a:lnTo>
                <a:cubicBezTo>
                  <a:pt x="0" y="51042"/>
                  <a:pt x="51042" y="0"/>
                  <a:pt x="113812" y="0"/>
                </a:cubicBezTo>
                <a:close/>
              </a:path>
            </a:pathLst>
          </a:custGeom>
          <a:solidFill>
            <a:schemeClr val="bg1"/>
          </a:solidFill>
          <a:ln w="763" cap="flat">
            <a:noFill/>
            <a:miter/>
          </a:ln>
        </p:spPr>
        <p:txBody>
          <a:bodyPr vert="horz" wrap="square" lIns="91440" tIns="45720" rIns="91440" bIns="45720" rtlCol="0" anchor="ctr"/>
          <a:lstStyle/>
          <a:p>
            <a:pPr algn="l">
              <a:lnSpc>
                <a:spcPct val="100000"/>
              </a:lnSpc>
            </a:pPr>
            <a:endParaRPr kumimoji="1" lang="zh-CN" altLang="en-US"/>
          </a:p>
        </p:txBody>
      </p:sp>
      <p:sp>
        <p:nvSpPr>
          <p:cNvPr id="18" name="标题 1"/>
          <p:cNvSpPr txBox="1"/>
          <p:nvPr/>
        </p:nvSpPr>
        <p:spPr>
          <a:xfrm>
            <a:off x="7795534" y="2420326"/>
            <a:ext cx="653949" cy="653949"/>
          </a:xfrm>
          <a:prstGeom prst="ellipse">
            <a:avLst/>
          </a:prstGeom>
          <a:solidFill>
            <a:schemeClr val="accent1"/>
          </a:solidFill>
          <a:ln w="12700" cap="sq">
            <a:noFill/>
            <a:miter/>
          </a:ln>
        </p:spPr>
        <p:txBody>
          <a:bodyPr vert="horz" wrap="square" lIns="91440" tIns="45720" rIns="91440" bIns="45720" rtlCol="0" anchor="ctr"/>
          <a:lstStyle/>
          <a:p>
            <a:pPr algn="ctr">
              <a:lnSpc>
                <a:spcPct val="110000"/>
              </a:lnSpc>
            </a:pPr>
            <a:endParaRPr kumimoji="1" lang="zh-CN" altLang="en-US"/>
          </a:p>
        </p:txBody>
      </p:sp>
      <p:sp>
        <p:nvSpPr>
          <p:cNvPr id="19" name="标题 1"/>
          <p:cNvSpPr txBox="1"/>
          <p:nvPr/>
        </p:nvSpPr>
        <p:spPr>
          <a:xfrm>
            <a:off x="7931434" y="2580018"/>
            <a:ext cx="382148" cy="334565"/>
          </a:xfrm>
          <a:custGeom>
            <a:avLst/>
            <a:gdLst>
              <a:gd name="connsiteX0" fmla="*/ 411293 w 822401"/>
              <a:gd name="connsiteY0" fmla="*/ 234366 h 720000"/>
              <a:gd name="connsiteX1" fmla="*/ 536928 w 822401"/>
              <a:gd name="connsiteY1" fmla="*/ 360000 h 720000"/>
              <a:gd name="connsiteX2" fmla="*/ 411293 w 822401"/>
              <a:gd name="connsiteY2" fmla="*/ 485635 h 720000"/>
              <a:gd name="connsiteX3" fmla="*/ 285659 w 822401"/>
              <a:gd name="connsiteY3" fmla="*/ 360000 h 720000"/>
              <a:gd name="connsiteX4" fmla="*/ 411293 w 822401"/>
              <a:gd name="connsiteY4" fmla="*/ 234366 h 720000"/>
              <a:gd name="connsiteX5" fmla="*/ 411293 w 822401"/>
              <a:gd name="connsiteY5" fmla="*/ 178938 h 720000"/>
              <a:gd name="connsiteX6" fmla="*/ 230231 w 822401"/>
              <a:gd name="connsiteY6" fmla="*/ 360000 h 720000"/>
              <a:gd name="connsiteX7" fmla="*/ 411293 w 822401"/>
              <a:gd name="connsiteY7" fmla="*/ 541063 h 720000"/>
              <a:gd name="connsiteX8" fmla="*/ 592355 w 822401"/>
              <a:gd name="connsiteY8" fmla="*/ 360000 h 720000"/>
              <a:gd name="connsiteX9" fmla="*/ 411293 w 822401"/>
              <a:gd name="connsiteY9" fmla="*/ 178938 h 720000"/>
              <a:gd name="connsiteX10" fmla="*/ 219884 w 822401"/>
              <a:gd name="connsiteY10" fmla="*/ 0 h 720000"/>
              <a:gd name="connsiteX11" fmla="*/ 602517 w 822401"/>
              <a:gd name="connsiteY11" fmla="*/ 0 h 720000"/>
              <a:gd name="connsiteX12" fmla="*/ 627275 w 822401"/>
              <a:gd name="connsiteY12" fmla="*/ 14319 h 720000"/>
              <a:gd name="connsiteX13" fmla="*/ 818591 w 822401"/>
              <a:gd name="connsiteY13" fmla="*/ 345682 h 720000"/>
              <a:gd name="connsiteX14" fmla="*/ 818591 w 822401"/>
              <a:gd name="connsiteY14" fmla="*/ 374319 h 720000"/>
              <a:gd name="connsiteX15" fmla="*/ 627367 w 822401"/>
              <a:gd name="connsiteY15" fmla="*/ 705682 h 720000"/>
              <a:gd name="connsiteX16" fmla="*/ 602609 w 822401"/>
              <a:gd name="connsiteY16" fmla="*/ 720000 h 720000"/>
              <a:gd name="connsiteX17" fmla="*/ 219977 w 822401"/>
              <a:gd name="connsiteY17" fmla="*/ 720000 h 720000"/>
              <a:gd name="connsiteX18" fmla="*/ 195219 w 822401"/>
              <a:gd name="connsiteY18" fmla="*/ 705682 h 720000"/>
              <a:gd name="connsiteX19" fmla="*/ 3811 w 822401"/>
              <a:gd name="connsiteY19" fmla="*/ 374319 h 720000"/>
              <a:gd name="connsiteX20" fmla="*/ 3811 w 822401"/>
              <a:gd name="connsiteY20" fmla="*/ 345682 h 720000"/>
              <a:gd name="connsiteX21" fmla="*/ 195127 w 822401"/>
              <a:gd name="connsiteY21" fmla="*/ 14319 h 720000"/>
              <a:gd name="connsiteX22" fmla="*/ 219884 w 822401"/>
              <a:gd name="connsiteY22" fmla="*/ 0 h 720000"/>
            </a:gdLst>
            <a:ahLst/>
            <a:cxnLst/>
            <a:rect l="l" t="t" r="r" b="b"/>
            <a:pathLst>
              <a:path w="822401" h="720000">
                <a:moveTo>
                  <a:pt x="411293" y="234366"/>
                </a:moveTo>
                <a:cubicBezTo>
                  <a:pt x="480577" y="234366"/>
                  <a:pt x="536928" y="290716"/>
                  <a:pt x="536928" y="360000"/>
                </a:cubicBezTo>
                <a:cubicBezTo>
                  <a:pt x="536928" y="429284"/>
                  <a:pt x="480577" y="485635"/>
                  <a:pt x="411293" y="485635"/>
                </a:cubicBezTo>
                <a:cubicBezTo>
                  <a:pt x="342009" y="485635"/>
                  <a:pt x="285659" y="429284"/>
                  <a:pt x="285659" y="360000"/>
                </a:cubicBezTo>
                <a:cubicBezTo>
                  <a:pt x="285659" y="290716"/>
                  <a:pt x="342009" y="234366"/>
                  <a:pt x="411293" y="234366"/>
                </a:cubicBezTo>
                <a:close/>
                <a:moveTo>
                  <a:pt x="411293" y="178938"/>
                </a:moveTo>
                <a:cubicBezTo>
                  <a:pt x="311432" y="178938"/>
                  <a:pt x="230231" y="260139"/>
                  <a:pt x="230231" y="360000"/>
                </a:cubicBezTo>
                <a:cubicBezTo>
                  <a:pt x="230231" y="459862"/>
                  <a:pt x="311432" y="541063"/>
                  <a:pt x="411293" y="541063"/>
                </a:cubicBezTo>
                <a:cubicBezTo>
                  <a:pt x="511154" y="541063"/>
                  <a:pt x="592355" y="459862"/>
                  <a:pt x="592355" y="360000"/>
                </a:cubicBezTo>
                <a:cubicBezTo>
                  <a:pt x="592355" y="260139"/>
                  <a:pt x="511154" y="178938"/>
                  <a:pt x="411293" y="178938"/>
                </a:cubicBezTo>
                <a:close/>
                <a:moveTo>
                  <a:pt x="219884" y="0"/>
                </a:moveTo>
                <a:lnTo>
                  <a:pt x="602517" y="0"/>
                </a:lnTo>
                <a:cubicBezTo>
                  <a:pt x="612679" y="0"/>
                  <a:pt x="622194" y="5451"/>
                  <a:pt x="627275" y="14319"/>
                </a:cubicBezTo>
                <a:lnTo>
                  <a:pt x="818591" y="345682"/>
                </a:lnTo>
                <a:cubicBezTo>
                  <a:pt x="823672" y="354550"/>
                  <a:pt x="823672" y="365451"/>
                  <a:pt x="818591" y="374319"/>
                </a:cubicBezTo>
                <a:lnTo>
                  <a:pt x="627367" y="705682"/>
                </a:lnTo>
                <a:cubicBezTo>
                  <a:pt x="622286" y="714550"/>
                  <a:pt x="612771" y="720000"/>
                  <a:pt x="602609" y="720000"/>
                </a:cubicBezTo>
                <a:lnTo>
                  <a:pt x="219977" y="720000"/>
                </a:lnTo>
                <a:cubicBezTo>
                  <a:pt x="209815" y="720000"/>
                  <a:pt x="200300" y="714550"/>
                  <a:pt x="195219" y="705682"/>
                </a:cubicBezTo>
                <a:lnTo>
                  <a:pt x="3811" y="374319"/>
                </a:lnTo>
                <a:cubicBezTo>
                  <a:pt x="-1270" y="365543"/>
                  <a:pt x="-1270" y="354550"/>
                  <a:pt x="3811" y="345682"/>
                </a:cubicBezTo>
                <a:lnTo>
                  <a:pt x="195127" y="14319"/>
                </a:lnTo>
                <a:cubicBezTo>
                  <a:pt x="200208" y="5451"/>
                  <a:pt x="209723" y="0"/>
                  <a:pt x="219884" y="0"/>
                </a:cubicBezTo>
                <a:close/>
              </a:path>
            </a:pathLst>
          </a:custGeom>
          <a:solidFill>
            <a:schemeClr val="bg1"/>
          </a:solidFill>
          <a:ln w="763" cap="flat">
            <a:noFill/>
            <a:miter/>
          </a:ln>
        </p:spPr>
        <p:txBody>
          <a:bodyPr vert="horz" wrap="square" lIns="91440" tIns="45720" rIns="91440" bIns="45720" rtlCol="0" anchor="ctr"/>
          <a:lstStyle/>
          <a:p>
            <a:pPr algn="l">
              <a:lnSpc>
                <a:spcPct val="100000"/>
              </a:lnSpc>
            </a:pPr>
            <a:endParaRPr kumimoji="1" lang="zh-CN" altLang="en-US"/>
          </a:p>
        </p:txBody>
      </p:sp>
      <p:sp>
        <p:nvSpPr>
          <p:cNvPr id="20" name="标题 1"/>
          <p:cNvSpPr txBox="1"/>
          <p:nvPr/>
        </p:nvSpPr>
        <p:spPr>
          <a:xfrm rot="18900000">
            <a:off x="5246456" y="2970360"/>
            <a:ext cx="182880" cy="182880"/>
          </a:xfrm>
          <a:prstGeom prst="ellipse">
            <a:avLst/>
          </a:prstGeom>
          <a:gradFill>
            <a:gsLst>
              <a:gs pos="0">
                <a:schemeClr val="accent1"/>
              </a:gs>
              <a:gs pos="100000">
                <a:schemeClr val="accent1">
                  <a:lumMod val="75000"/>
                </a:schemeClr>
              </a:gs>
            </a:gsLst>
            <a:lin ang="0" scaled="0"/>
          </a:gradFill>
          <a:ln w="12700" cap="sq">
            <a:noFill/>
            <a:miter/>
          </a:ln>
        </p:spPr>
        <p:txBody>
          <a:bodyPr vert="horz" wrap="square" lIns="91440" tIns="45720" rIns="91440" bIns="45720" rtlCol="0" anchor="ctr"/>
          <a:lstStyle/>
          <a:p>
            <a:pPr algn="ctr">
              <a:lnSpc>
                <a:spcPct val="110000"/>
              </a:lnSpc>
            </a:pPr>
            <a:endParaRPr kumimoji="1" lang="zh-CN" altLang="en-US"/>
          </a:p>
        </p:txBody>
      </p:sp>
      <p:sp>
        <p:nvSpPr>
          <p:cNvPr id="21" name="标题 1"/>
          <p:cNvSpPr txBox="1"/>
          <p:nvPr/>
        </p:nvSpPr>
        <p:spPr>
          <a:xfrm>
            <a:off x="278800" y="246413"/>
            <a:ext cx="9379603" cy="720000"/>
          </a:xfrm>
          <a:prstGeom prst="rect">
            <a:avLst/>
          </a:prstGeom>
          <a:solidFill>
            <a:schemeClr val="bg1"/>
          </a:solidFill>
          <a:ln w="12700" cap="sq">
            <a:noFill/>
            <a:miter/>
          </a:ln>
          <a:effectLst>
            <a:outerShdw blurRad="165100" sx="102000" sy="102000" algn="ctr" rotWithShape="0">
              <a:srgbClr val="000000">
                <a:alpha val="10000"/>
              </a:srgbClr>
            </a:outerShdw>
          </a:effectLst>
        </p:spPr>
        <p:txBody>
          <a:bodyPr vert="horz" wrap="square" lIns="91440" tIns="45720" rIns="91440" bIns="45720" rtlCol="0" anchor="ctr"/>
          <a:lstStyle/>
          <a:p>
            <a:pPr algn="ctr">
              <a:lnSpc>
                <a:spcPct val="110000"/>
              </a:lnSpc>
            </a:pPr>
            <a:endParaRPr kumimoji="1" lang="zh-CN" altLang="en-US"/>
          </a:p>
        </p:txBody>
      </p:sp>
      <p:sp>
        <p:nvSpPr>
          <p:cNvPr id="22" name="标题 1"/>
          <p:cNvSpPr txBox="1"/>
          <p:nvPr/>
        </p:nvSpPr>
        <p:spPr>
          <a:xfrm>
            <a:off x="561368" y="380389"/>
            <a:ext cx="8060758" cy="461665"/>
          </a:xfrm>
          <a:prstGeom prst="rect">
            <a:avLst/>
          </a:prstGeom>
          <a:noFill/>
          <a:ln cap="sq">
            <a:noFill/>
          </a:ln>
        </p:spPr>
        <p:txBody>
          <a:bodyPr vert="horz" wrap="square" lIns="91440" tIns="45720" rIns="91440" bIns="45720" rtlCol="0" anchor="t"/>
          <a:lstStyle/>
          <a:p>
            <a:pPr algn="l">
              <a:lnSpc>
                <a:spcPct val="110000"/>
              </a:lnSpc>
            </a:pPr>
            <a:r>
              <a:rPr kumimoji="1" lang="en-US" altLang="zh-CN" sz="2400">
                <a:ln w="12700">
                  <a:noFill/>
                </a:ln>
                <a:solidFill>
                  <a:srgbClr val="000000">
                    <a:alpha val="100000"/>
                  </a:srgbClr>
                </a:solidFill>
                <a:latin typeface="Source Han Sans CN Bold" panose="020B0800000000000000" charset="-122"/>
                <a:ea typeface="Source Han Sans CN Bold" panose="020B0800000000000000" charset="-122"/>
                <a:cs typeface="Source Han Sans CN Bold" panose="020B0800000000000000" charset="-122"/>
              </a:rPr>
              <a:t>国际贸易概述</a:t>
            </a:r>
            <a:endParaRPr kumimoji="1" lang="zh-CN" altLang="en-US"/>
          </a:p>
        </p:txBody>
      </p:sp>
      <p:sp>
        <p:nvSpPr>
          <p:cNvPr id="23" name="标题 1"/>
          <p:cNvSpPr txBox="1"/>
          <p:nvPr/>
        </p:nvSpPr>
        <p:spPr>
          <a:xfrm>
            <a:off x="272243" y="225304"/>
            <a:ext cx="257347" cy="517646"/>
          </a:xfrm>
          <a:prstGeom prst="rect">
            <a:avLst/>
          </a:prstGeom>
          <a:solidFill>
            <a:schemeClr val="accent1"/>
          </a:solidFill>
          <a:ln w="12700" cap="sq">
            <a:noFill/>
            <a:miter/>
          </a:ln>
        </p:spPr>
        <p:txBody>
          <a:bodyPr vert="horz" wrap="square" lIns="91440" tIns="45720" rIns="91440" bIns="45720" rtlCol="0" anchor="ctr"/>
          <a:lstStyle/>
          <a:p>
            <a:pPr algn="ctr">
              <a:lnSpc>
                <a:spcPct val="110000"/>
              </a:lnSpc>
            </a:pPr>
            <a:endParaRPr kumimoji="1" lang="zh-CN" altLang="en-US"/>
          </a:p>
        </p:txBody>
      </p:sp>
      <p:sp>
        <p:nvSpPr>
          <p:cNvPr id="24" name="标题 1"/>
          <p:cNvSpPr txBox="1"/>
          <p:nvPr/>
        </p:nvSpPr>
        <p:spPr>
          <a:xfrm>
            <a:off x="272243" y="88785"/>
            <a:ext cx="257347" cy="98499"/>
          </a:xfrm>
          <a:prstGeom prst="rect">
            <a:avLst/>
          </a:prstGeom>
          <a:solidFill>
            <a:schemeClr val="accent1">
              <a:lumMod val="60000"/>
              <a:lumOff val="40000"/>
            </a:schemeClr>
          </a:solidFill>
          <a:ln w="12700" cap="sq">
            <a:noFill/>
            <a:miter/>
          </a:ln>
        </p:spPr>
        <p:txBody>
          <a:bodyPr vert="horz" wrap="square" lIns="91440" tIns="45720" rIns="91440" bIns="45720" rtlCol="0" anchor="ctr"/>
          <a:lstStyle/>
          <a:p>
            <a:pPr algn="ctr">
              <a:lnSpc>
                <a:spcPct val="110000"/>
              </a:lnSpc>
            </a:pPr>
            <a:endParaRPr kumimoji="1" lang="zh-CN" altLang="en-US"/>
          </a:p>
        </p:txBody>
      </p:sp>
      <p:sp>
        <p:nvSpPr>
          <p:cNvPr id="25" name="标题 1"/>
          <p:cNvSpPr txBox="1"/>
          <p:nvPr/>
        </p:nvSpPr>
        <p:spPr>
          <a:xfrm>
            <a:off x="272243" y="0"/>
            <a:ext cx="257347" cy="55028"/>
          </a:xfrm>
          <a:prstGeom prst="rect">
            <a:avLst/>
          </a:prstGeom>
          <a:solidFill>
            <a:schemeClr val="accent1">
              <a:lumMod val="20000"/>
              <a:lumOff val="80000"/>
            </a:schemeClr>
          </a:solidFill>
          <a:ln w="12700" cap="sq">
            <a:noFill/>
            <a:miter/>
          </a:ln>
        </p:spPr>
        <p:txBody>
          <a:bodyPr vert="horz" wrap="square" lIns="91440" tIns="45720" rIns="91440" bIns="45720" rtlCol="0" anchor="ctr"/>
          <a:lstStyle/>
          <a:p>
            <a:pPr algn="ctr">
              <a:lnSpc>
                <a:spcPct val="110000"/>
              </a:lnSpc>
            </a:pPr>
            <a:endParaRPr kumimoji="1" lang="zh-CN" altLang="en-US"/>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 name="图片 1"/>
          <p:cNvPicPr>
            <a:picLocks noChangeAspect="1"/>
          </p:cNvPicPr>
          <p:nvPr/>
        </p:nvPicPr>
        <p:blipFill>
          <a:blip r:embed="rId1">
            <a:alphaModFix amt="100000"/>
          </a:blip>
          <a:srcRect/>
          <a:stretch>
            <a:fillRect/>
          </a:stretch>
        </p:blipFill>
        <p:spPr>
          <a:xfrm flipH="1">
            <a:off x="-1115" y="288"/>
            <a:ext cx="12192000" cy="6857423"/>
          </a:xfrm>
          <a:prstGeom prst="rect">
            <a:avLst/>
          </a:prstGeom>
          <a:noFill/>
          <a:ln>
            <a:noFill/>
          </a:ln>
        </p:spPr>
      </p:pic>
      <p:pic>
        <p:nvPicPr>
          <p:cNvPr id="3" name="图片 2"/>
          <p:cNvPicPr>
            <a:picLocks noChangeAspect="1"/>
          </p:cNvPicPr>
          <p:nvPr/>
        </p:nvPicPr>
        <p:blipFill>
          <a:blip r:embed="rId2">
            <a:alphaModFix amt="100000"/>
          </a:blip>
          <a:srcRect l="14338" r="14338"/>
          <a:stretch>
            <a:fillRect/>
          </a:stretch>
        </p:blipFill>
        <p:spPr>
          <a:xfrm flipH="1">
            <a:off x="8617" y="1104697"/>
            <a:ext cx="5489308" cy="5797195"/>
          </a:xfrm>
          <a:custGeom>
            <a:avLst/>
            <a:gdLst>
              <a:gd name="connsiteX0" fmla="*/ 0 w 5489308"/>
              <a:gd name="connsiteY0" fmla="*/ 0 h 5797195"/>
              <a:gd name="connsiteX1" fmla="*/ 5489308 w 5489308"/>
              <a:gd name="connsiteY1" fmla="*/ 0 h 5797195"/>
              <a:gd name="connsiteX2" fmla="*/ 5489308 w 5489308"/>
              <a:gd name="connsiteY2" fmla="*/ 5797195 h 5797195"/>
              <a:gd name="connsiteX3" fmla="*/ 346202 w 5489308"/>
              <a:gd name="connsiteY3" fmla="*/ 5797195 h 5797195"/>
              <a:gd name="connsiteX4" fmla="*/ 2239839 w 5489308"/>
              <a:gd name="connsiteY4" fmla="*/ 3141372 h 5797195"/>
            </a:gdLst>
            <a:ahLst/>
            <a:cxnLst/>
            <a:rect l="l" t="t" r="r" b="b"/>
            <a:pathLst>
              <a:path w="5489308" h="5797195">
                <a:moveTo>
                  <a:pt x="0" y="0"/>
                </a:moveTo>
                <a:lnTo>
                  <a:pt x="5489308" y="0"/>
                </a:lnTo>
                <a:lnTo>
                  <a:pt x="5489308" y="5797195"/>
                </a:lnTo>
                <a:lnTo>
                  <a:pt x="346202" y="5797195"/>
                </a:lnTo>
                <a:lnTo>
                  <a:pt x="2239839" y="3141372"/>
                </a:lnTo>
                <a:close/>
              </a:path>
            </a:pathLst>
          </a:custGeom>
          <a:noFill/>
          <a:ln>
            <a:noFill/>
          </a:ln>
        </p:spPr>
      </p:pic>
      <p:sp>
        <p:nvSpPr>
          <p:cNvPr id="4" name="标题 1"/>
          <p:cNvSpPr txBox="1"/>
          <p:nvPr/>
        </p:nvSpPr>
        <p:spPr>
          <a:xfrm rot="5400000" flipH="1">
            <a:off x="-565869" y="4049570"/>
            <a:ext cx="3392782" cy="2350363"/>
          </a:xfrm>
          <a:custGeom>
            <a:avLst/>
            <a:gdLst>
              <a:gd name="connsiteX0" fmla="*/ 3392782 w 3392782"/>
              <a:gd name="connsiteY0" fmla="*/ 2350363 h 2350363"/>
              <a:gd name="connsiteX1" fmla="*/ 0 w 3392782"/>
              <a:gd name="connsiteY1" fmla="*/ 2350363 h 2350363"/>
              <a:gd name="connsiteX2" fmla="*/ 0 w 3392782"/>
              <a:gd name="connsiteY2" fmla="*/ 0 h 2350363"/>
            </a:gdLst>
            <a:ahLst/>
            <a:cxnLst/>
            <a:rect l="l" t="t" r="r" b="b"/>
            <a:pathLst>
              <a:path w="3392782" h="2350363">
                <a:moveTo>
                  <a:pt x="3392782" y="2350363"/>
                </a:moveTo>
                <a:lnTo>
                  <a:pt x="0" y="2350363"/>
                </a:lnTo>
                <a:lnTo>
                  <a:pt x="0" y="0"/>
                </a:lnTo>
                <a:close/>
              </a:path>
            </a:pathLst>
          </a:custGeom>
          <a:solidFill>
            <a:schemeClr val="accent1">
              <a:lumMod val="20000"/>
              <a:lumOff val="80000"/>
              <a:alpha val="78000"/>
            </a:schemeClr>
          </a:solidFill>
          <a:ln w="12700" cap="sq">
            <a:noFill/>
            <a:miter/>
          </a:ln>
        </p:spPr>
        <p:txBody>
          <a:bodyPr vert="horz" wrap="square" lIns="91440" tIns="45720" rIns="91440" bIns="45720" rtlCol="0" anchor="ctr"/>
          <a:lstStyle/>
          <a:p>
            <a:pPr algn="ctr">
              <a:lnSpc>
                <a:spcPct val="110000"/>
              </a:lnSpc>
            </a:pPr>
            <a:endParaRPr kumimoji="1" lang="zh-CN" altLang="en-US"/>
          </a:p>
        </p:txBody>
      </p:sp>
      <p:sp>
        <p:nvSpPr>
          <p:cNvPr id="10" name="标题 1"/>
          <p:cNvSpPr txBox="1"/>
          <p:nvPr/>
        </p:nvSpPr>
        <p:spPr>
          <a:xfrm flipH="1">
            <a:off x="9600457" y="5373425"/>
            <a:ext cx="1127243" cy="907579"/>
          </a:xfrm>
          <a:custGeom>
            <a:avLst/>
            <a:gdLst>
              <a:gd name="connsiteX0" fmla="*/ 46543 w 1127243"/>
              <a:gd name="connsiteY0" fmla="*/ 814495 h 907579"/>
              <a:gd name="connsiteX1" fmla="*/ 0 w 1127243"/>
              <a:gd name="connsiteY1" fmla="*/ 861037 h 907579"/>
              <a:gd name="connsiteX2" fmla="*/ 46543 w 1127243"/>
              <a:gd name="connsiteY2" fmla="*/ 907579 h 907579"/>
              <a:gd name="connsiteX3" fmla="*/ 93086 w 1127243"/>
              <a:gd name="connsiteY3" fmla="*/ 861037 h 907579"/>
              <a:gd name="connsiteX4" fmla="*/ 46543 w 1127243"/>
              <a:gd name="connsiteY4" fmla="*/ 814495 h 907579"/>
              <a:gd name="connsiteX5" fmla="*/ 305082 w 1127243"/>
              <a:gd name="connsiteY5" fmla="*/ 814495 h 907579"/>
              <a:gd name="connsiteX6" fmla="*/ 258539 w 1127243"/>
              <a:gd name="connsiteY6" fmla="*/ 861037 h 907579"/>
              <a:gd name="connsiteX7" fmla="*/ 305082 w 1127243"/>
              <a:gd name="connsiteY7" fmla="*/ 907579 h 907579"/>
              <a:gd name="connsiteX8" fmla="*/ 351625 w 1127243"/>
              <a:gd name="connsiteY8" fmla="*/ 861037 h 907579"/>
              <a:gd name="connsiteX9" fmla="*/ 305082 w 1127243"/>
              <a:gd name="connsiteY9" fmla="*/ 814495 h 907579"/>
              <a:gd name="connsiteX10" fmla="*/ 563622 w 1127243"/>
              <a:gd name="connsiteY10" fmla="*/ 814495 h 907579"/>
              <a:gd name="connsiteX11" fmla="*/ 517079 w 1127243"/>
              <a:gd name="connsiteY11" fmla="*/ 861037 h 907579"/>
              <a:gd name="connsiteX12" fmla="*/ 563622 w 1127243"/>
              <a:gd name="connsiteY12" fmla="*/ 907579 h 907579"/>
              <a:gd name="connsiteX13" fmla="*/ 610165 w 1127243"/>
              <a:gd name="connsiteY13" fmla="*/ 861037 h 907579"/>
              <a:gd name="connsiteX14" fmla="*/ 563622 w 1127243"/>
              <a:gd name="connsiteY14" fmla="*/ 814495 h 907579"/>
              <a:gd name="connsiteX15" fmla="*/ 822162 w 1127243"/>
              <a:gd name="connsiteY15" fmla="*/ 814495 h 907579"/>
              <a:gd name="connsiteX16" fmla="*/ 775619 w 1127243"/>
              <a:gd name="connsiteY16" fmla="*/ 861037 h 907579"/>
              <a:gd name="connsiteX17" fmla="*/ 822162 w 1127243"/>
              <a:gd name="connsiteY17" fmla="*/ 907579 h 907579"/>
              <a:gd name="connsiteX18" fmla="*/ 868705 w 1127243"/>
              <a:gd name="connsiteY18" fmla="*/ 861037 h 907579"/>
              <a:gd name="connsiteX19" fmla="*/ 822162 w 1127243"/>
              <a:gd name="connsiteY19" fmla="*/ 814495 h 907579"/>
              <a:gd name="connsiteX20" fmla="*/ 1080700 w 1127243"/>
              <a:gd name="connsiteY20" fmla="*/ 814495 h 907579"/>
              <a:gd name="connsiteX21" fmla="*/ 1034157 w 1127243"/>
              <a:gd name="connsiteY21" fmla="*/ 861037 h 907579"/>
              <a:gd name="connsiteX22" fmla="*/ 1080700 w 1127243"/>
              <a:gd name="connsiteY22" fmla="*/ 907579 h 907579"/>
              <a:gd name="connsiteX23" fmla="*/ 1127243 w 1127243"/>
              <a:gd name="connsiteY23" fmla="*/ 861037 h 907579"/>
              <a:gd name="connsiteX24" fmla="*/ 1080700 w 1127243"/>
              <a:gd name="connsiteY24" fmla="*/ 814495 h 907579"/>
              <a:gd name="connsiteX25" fmla="*/ 46543 w 1127243"/>
              <a:gd name="connsiteY25" fmla="*/ 610871 h 907579"/>
              <a:gd name="connsiteX26" fmla="*/ 0 w 1127243"/>
              <a:gd name="connsiteY26" fmla="*/ 657413 h 907579"/>
              <a:gd name="connsiteX27" fmla="*/ 46543 w 1127243"/>
              <a:gd name="connsiteY27" fmla="*/ 703955 h 907579"/>
              <a:gd name="connsiteX28" fmla="*/ 93086 w 1127243"/>
              <a:gd name="connsiteY28" fmla="*/ 657413 h 907579"/>
              <a:gd name="connsiteX29" fmla="*/ 46543 w 1127243"/>
              <a:gd name="connsiteY29" fmla="*/ 610871 h 907579"/>
              <a:gd name="connsiteX30" fmla="*/ 305082 w 1127243"/>
              <a:gd name="connsiteY30" fmla="*/ 610871 h 907579"/>
              <a:gd name="connsiteX31" fmla="*/ 258539 w 1127243"/>
              <a:gd name="connsiteY31" fmla="*/ 657413 h 907579"/>
              <a:gd name="connsiteX32" fmla="*/ 305082 w 1127243"/>
              <a:gd name="connsiteY32" fmla="*/ 703955 h 907579"/>
              <a:gd name="connsiteX33" fmla="*/ 351625 w 1127243"/>
              <a:gd name="connsiteY33" fmla="*/ 657413 h 907579"/>
              <a:gd name="connsiteX34" fmla="*/ 305082 w 1127243"/>
              <a:gd name="connsiteY34" fmla="*/ 610871 h 907579"/>
              <a:gd name="connsiteX35" fmla="*/ 563622 w 1127243"/>
              <a:gd name="connsiteY35" fmla="*/ 610871 h 907579"/>
              <a:gd name="connsiteX36" fmla="*/ 517079 w 1127243"/>
              <a:gd name="connsiteY36" fmla="*/ 657413 h 907579"/>
              <a:gd name="connsiteX37" fmla="*/ 563622 w 1127243"/>
              <a:gd name="connsiteY37" fmla="*/ 703955 h 907579"/>
              <a:gd name="connsiteX38" fmla="*/ 610165 w 1127243"/>
              <a:gd name="connsiteY38" fmla="*/ 657413 h 907579"/>
              <a:gd name="connsiteX39" fmla="*/ 563622 w 1127243"/>
              <a:gd name="connsiteY39" fmla="*/ 610871 h 907579"/>
              <a:gd name="connsiteX40" fmla="*/ 822162 w 1127243"/>
              <a:gd name="connsiteY40" fmla="*/ 610871 h 907579"/>
              <a:gd name="connsiteX41" fmla="*/ 775619 w 1127243"/>
              <a:gd name="connsiteY41" fmla="*/ 657413 h 907579"/>
              <a:gd name="connsiteX42" fmla="*/ 822162 w 1127243"/>
              <a:gd name="connsiteY42" fmla="*/ 703955 h 907579"/>
              <a:gd name="connsiteX43" fmla="*/ 868705 w 1127243"/>
              <a:gd name="connsiteY43" fmla="*/ 657413 h 907579"/>
              <a:gd name="connsiteX44" fmla="*/ 822162 w 1127243"/>
              <a:gd name="connsiteY44" fmla="*/ 610871 h 907579"/>
              <a:gd name="connsiteX45" fmla="*/ 1080700 w 1127243"/>
              <a:gd name="connsiteY45" fmla="*/ 610871 h 907579"/>
              <a:gd name="connsiteX46" fmla="*/ 1034157 w 1127243"/>
              <a:gd name="connsiteY46" fmla="*/ 657413 h 907579"/>
              <a:gd name="connsiteX47" fmla="*/ 1080700 w 1127243"/>
              <a:gd name="connsiteY47" fmla="*/ 703955 h 907579"/>
              <a:gd name="connsiteX48" fmla="*/ 1127243 w 1127243"/>
              <a:gd name="connsiteY48" fmla="*/ 657413 h 907579"/>
              <a:gd name="connsiteX49" fmla="*/ 1080700 w 1127243"/>
              <a:gd name="connsiteY49" fmla="*/ 610871 h 907579"/>
              <a:gd name="connsiteX50" fmla="*/ 46543 w 1127243"/>
              <a:gd name="connsiteY50" fmla="*/ 407247 h 907579"/>
              <a:gd name="connsiteX51" fmla="*/ 0 w 1127243"/>
              <a:gd name="connsiteY51" fmla="*/ 453789 h 907579"/>
              <a:gd name="connsiteX52" fmla="*/ 46543 w 1127243"/>
              <a:gd name="connsiteY52" fmla="*/ 500331 h 907579"/>
              <a:gd name="connsiteX53" fmla="*/ 93086 w 1127243"/>
              <a:gd name="connsiteY53" fmla="*/ 453789 h 907579"/>
              <a:gd name="connsiteX54" fmla="*/ 46543 w 1127243"/>
              <a:gd name="connsiteY54" fmla="*/ 407247 h 907579"/>
              <a:gd name="connsiteX55" fmla="*/ 305082 w 1127243"/>
              <a:gd name="connsiteY55" fmla="*/ 407247 h 907579"/>
              <a:gd name="connsiteX56" fmla="*/ 258539 w 1127243"/>
              <a:gd name="connsiteY56" fmla="*/ 453789 h 907579"/>
              <a:gd name="connsiteX57" fmla="*/ 305082 w 1127243"/>
              <a:gd name="connsiteY57" fmla="*/ 500331 h 907579"/>
              <a:gd name="connsiteX58" fmla="*/ 351625 w 1127243"/>
              <a:gd name="connsiteY58" fmla="*/ 453789 h 907579"/>
              <a:gd name="connsiteX59" fmla="*/ 305082 w 1127243"/>
              <a:gd name="connsiteY59" fmla="*/ 407247 h 907579"/>
              <a:gd name="connsiteX60" fmla="*/ 563622 w 1127243"/>
              <a:gd name="connsiteY60" fmla="*/ 407247 h 907579"/>
              <a:gd name="connsiteX61" fmla="*/ 517079 w 1127243"/>
              <a:gd name="connsiteY61" fmla="*/ 453789 h 907579"/>
              <a:gd name="connsiteX62" fmla="*/ 563622 w 1127243"/>
              <a:gd name="connsiteY62" fmla="*/ 500331 h 907579"/>
              <a:gd name="connsiteX63" fmla="*/ 610165 w 1127243"/>
              <a:gd name="connsiteY63" fmla="*/ 453789 h 907579"/>
              <a:gd name="connsiteX64" fmla="*/ 563622 w 1127243"/>
              <a:gd name="connsiteY64" fmla="*/ 407247 h 907579"/>
              <a:gd name="connsiteX65" fmla="*/ 822162 w 1127243"/>
              <a:gd name="connsiteY65" fmla="*/ 407247 h 907579"/>
              <a:gd name="connsiteX66" fmla="*/ 775619 w 1127243"/>
              <a:gd name="connsiteY66" fmla="*/ 453789 h 907579"/>
              <a:gd name="connsiteX67" fmla="*/ 822162 w 1127243"/>
              <a:gd name="connsiteY67" fmla="*/ 500331 h 907579"/>
              <a:gd name="connsiteX68" fmla="*/ 868705 w 1127243"/>
              <a:gd name="connsiteY68" fmla="*/ 453789 h 907579"/>
              <a:gd name="connsiteX69" fmla="*/ 822162 w 1127243"/>
              <a:gd name="connsiteY69" fmla="*/ 407247 h 907579"/>
              <a:gd name="connsiteX70" fmla="*/ 1080700 w 1127243"/>
              <a:gd name="connsiteY70" fmla="*/ 407247 h 907579"/>
              <a:gd name="connsiteX71" fmla="*/ 1034157 w 1127243"/>
              <a:gd name="connsiteY71" fmla="*/ 453789 h 907579"/>
              <a:gd name="connsiteX72" fmla="*/ 1080700 w 1127243"/>
              <a:gd name="connsiteY72" fmla="*/ 500331 h 907579"/>
              <a:gd name="connsiteX73" fmla="*/ 1127243 w 1127243"/>
              <a:gd name="connsiteY73" fmla="*/ 453789 h 907579"/>
              <a:gd name="connsiteX74" fmla="*/ 1080700 w 1127243"/>
              <a:gd name="connsiteY74" fmla="*/ 407247 h 907579"/>
              <a:gd name="connsiteX75" fmla="*/ 46543 w 1127243"/>
              <a:gd name="connsiteY75" fmla="*/ 203623 h 907579"/>
              <a:gd name="connsiteX76" fmla="*/ 0 w 1127243"/>
              <a:gd name="connsiteY76" fmla="*/ 250165 h 907579"/>
              <a:gd name="connsiteX77" fmla="*/ 46543 w 1127243"/>
              <a:gd name="connsiteY77" fmla="*/ 296707 h 907579"/>
              <a:gd name="connsiteX78" fmla="*/ 93086 w 1127243"/>
              <a:gd name="connsiteY78" fmla="*/ 250165 h 907579"/>
              <a:gd name="connsiteX79" fmla="*/ 46543 w 1127243"/>
              <a:gd name="connsiteY79" fmla="*/ 203623 h 907579"/>
              <a:gd name="connsiteX80" fmla="*/ 305082 w 1127243"/>
              <a:gd name="connsiteY80" fmla="*/ 203623 h 907579"/>
              <a:gd name="connsiteX81" fmla="*/ 258539 w 1127243"/>
              <a:gd name="connsiteY81" fmla="*/ 250165 h 907579"/>
              <a:gd name="connsiteX82" fmla="*/ 305082 w 1127243"/>
              <a:gd name="connsiteY82" fmla="*/ 296707 h 907579"/>
              <a:gd name="connsiteX83" fmla="*/ 351625 w 1127243"/>
              <a:gd name="connsiteY83" fmla="*/ 250165 h 907579"/>
              <a:gd name="connsiteX84" fmla="*/ 305082 w 1127243"/>
              <a:gd name="connsiteY84" fmla="*/ 203623 h 907579"/>
              <a:gd name="connsiteX85" fmla="*/ 563622 w 1127243"/>
              <a:gd name="connsiteY85" fmla="*/ 203623 h 907579"/>
              <a:gd name="connsiteX86" fmla="*/ 517079 w 1127243"/>
              <a:gd name="connsiteY86" fmla="*/ 250165 h 907579"/>
              <a:gd name="connsiteX87" fmla="*/ 563622 w 1127243"/>
              <a:gd name="connsiteY87" fmla="*/ 296707 h 907579"/>
              <a:gd name="connsiteX88" fmla="*/ 610165 w 1127243"/>
              <a:gd name="connsiteY88" fmla="*/ 250165 h 907579"/>
              <a:gd name="connsiteX89" fmla="*/ 563622 w 1127243"/>
              <a:gd name="connsiteY89" fmla="*/ 203623 h 907579"/>
              <a:gd name="connsiteX90" fmla="*/ 822162 w 1127243"/>
              <a:gd name="connsiteY90" fmla="*/ 203623 h 907579"/>
              <a:gd name="connsiteX91" fmla="*/ 775619 w 1127243"/>
              <a:gd name="connsiteY91" fmla="*/ 250165 h 907579"/>
              <a:gd name="connsiteX92" fmla="*/ 822162 w 1127243"/>
              <a:gd name="connsiteY92" fmla="*/ 296707 h 907579"/>
              <a:gd name="connsiteX93" fmla="*/ 868705 w 1127243"/>
              <a:gd name="connsiteY93" fmla="*/ 250165 h 907579"/>
              <a:gd name="connsiteX94" fmla="*/ 822162 w 1127243"/>
              <a:gd name="connsiteY94" fmla="*/ 203623 h 907579"/>
              <a:gd name="connsiteX95" fmla="*/ 1080700 w 1127243"/>
              <a:gd name="connsiteY95" fmla="*/ 203623 h 907579"/>
              <a:gd name="connsiteX96" fmla="*/ 1034157 w 1127243"/>
              <a:gd name="connsiteY96" fmla="*/ 250165 h 907579"/>
              <a:gd name="connsiteX97" fmla="*/ 1080700 w 1127243"/>
              <a:gd name="connsiteY97" fmla="*/ 296707 h 907579"/>
              <a:gd name="connsiteX98" fmla="*/ 1127243 w 1127243"/>
              <a:gd name="connsiteY98" fmla="*/ 250165 h 907579"/>
              <a:gd name="connsiteX99" fmla="*/ 1080700 w 1127243"/>
              <a:gd name="connsiteY99" fmla="*/ 203623 h 907579"/>
              <a:gd name="connsiteX100" fmla="*/ 46543 w 1127243"/>
              <a:gd name="connsiteY100" fmla="*/ 0 h 907579"/>
              <a:gd name="connsiteX101" fmla="*/ 0 w 1127243"/>
              <a:gd name="connsiteY101" fmla="*/ 46542 h 907579"/>
              <a:gd name="connsiteX102" fmla="*/ 46543 w 1127243"/>
              <a:gd name="connsiteY102" fmla="*/ 93084 h 907579"/>
              <a:gd name="connsiteX103" fmla="*/ 93086 w 1127243"/>
              <a:gd name="connsiteY103" fmla="*/ 46542 h 907579"/>
              <a:gd name="connsiteX104" fmla="*/ 46543 w 1127243"/>
              <a:gd name="connsiteY104" fmla="*/ 0 h 907579"/>
              <a:gd name="connsiteX105" fmla="*/ 305082 w 1127243"/>
              <a:gd name="connsiteY105" fmla="*/ 0 h 907579"/>
              <a:gd name="connsiteX106" fmla="*/ 258539 w 1127243"/>
              <a:gd name="connsiteY106" fmla="*/ 46542 h 907579"/>
              <a:gd name="connsiteX107" fmla="*/ 305082 w 1127243"/>
              <a:gd name="connsiteY107" fmla="*/ 93084 h 907579"/>
              <a:gd name="connsiteX108" fmla="*/ 351625 w 1127243"/>
              <a:gd name="connsiteY108" fmla="*/ 46542 h 907579"/>
              <a:gd name="connsiteX109" fmla="*/ 305082 w 1127243"/>
              <a:gd name="connsiteY109" fmla="*/ 0 h 907579"/>
              <a:gd name="connsiteX110" fmla="*/ 563622 w 1127243"/>
              <a:gd name="connsiteY110" fmla="*/ 0 h 907579"/>
              <a:gd name="connsiteX111" fmla="*/ 517079 w 1127243"/>
              <a:gd name="connsiteY111" fmla="*/ 46542 h 907579"/>
              <a:gd name="connsiteX112" fmla="*/ 563622 w 1127243"/>
              <a:gd name="connsiteY112" fmla="*/ 93084 h 907579"/>
              <a:gd name="connsiteX113" fmla="*/ 610165 w 1127243"/>
              <a:gd name="connsiteY113" fmla="*/ 46542 h 907579"/>
              <a:gd name="connsiteX114" fmla="*/ 563622 w 1127243"/>
              <a:gd name="connsiteY114" fmla="*/ 0 h 907579"/>
              <a:gd name="connsiteX115" fmla="*/ 822162 w 1127243"/>
              <a:gd name="connsiteY115" fmla="*/ 0 h 907579"/>
              <a:gd name="connsiteX116" fmla="*/ 775619 w 1127243"/>
              <a:gd name="connsiteY116" fmla="*/ 46542 h 907579"/>
              <a:gd name="connsiteX117" fmla="*/ 822162 w 1127243"/>
              <a:gd name="connsiteY117" fmla="*/ 93084 h 907579"/>
              <a:gd name="connsiteX118" fmla="*/ 868705 w 1127243"/>
              <a:gd name="connsiteY118" fmla="*/ 46542 h 907579"/>
              <a:gd name="connsiteX119" fmla="*/ 822162 w 1127243"/>
              <a:gd name="connsiteY119" fmla="*/ 0 h 907579"/>
              <a:gd name="connsiteX120" fmla="*/ 1080700 w 1127243"/>
              <a:gd name="connsiteY120" fmla="*/ 0 h 907579"/>
              <a:gd name="connsiteX121" fmla="*/ 1034157 w 1127243"/>
              <a:gd name="connsiteY121" fmla="*/ 46542 h 907579"/>
              <a:gd name="connsiteX122" fmla="*/ 1080700 w 1127243"/>
              <a:gd name="connsiteY122" fmla="*/ 93084 h 907579"/>
              <a:gd name="connsiteX123" fmla="*/ 1127243 w 1127243"/>
              <a:gd name="connsiteY123" fmla="*/ 46542 h 907579"/>
              <a:gd name="connsiteX124" fmla="*/ 1080700 w 1127243"/>
              <a:gd name="connsiteY124" fmla="*/ 0 h 907579"/>
            </a:gdLst>
            <a:ahLst/>
            <a:cxnLst/>
            <a:rect l="l" t="t" r="r" b="b"/>
            <a:pathLst>
              <a:path w="1127243" h="907579">
                <a:moveTo>
                  <a:pt x="46543" y="814495"/>
                </a:moveTo>
                <a:cubicBezTo>
                  <a:pt x="20838" y="814495"/>
                  <a:pt x="0" y="835333"/>
                  <a:pt x="0" y="861037"/>
                </a:cubicBezTo>
                <a:cubicBezTo>
                  <a:pt x="0" y="886741"/>
                  <a:pt x="20838" y="907579"/>
                  <a:pt x="46543" y="907579"/>
                </a:cubicBezTo>
                <a:cubicBezTo>
                  <a:pt x="72248" y="907579"/>
                  <a:pt x="93086" y="886741"/>
                  <a:pt x="93086" y="861037"/>
                </a:cubicBezTo>
                <a:cubicBezTo>
                  <a:pt x="93086" y="835333"/>
                  <a:pt x="72248" y="814495"/>
                  <a:pt x="46543" y="814495"/>
                </a:cubicBezTo>
                <a:close/>
                <a:moveTo>
                  <a:pt x="305082" y="814495"/>
                </a:moveTo>
                <a:cubicBezTo>
                  <a:pt x="279377" y="814495"/>
                  <a:pt x="258539" y="835333"/>
                  <a:pt x="258539" y="861037"/>
                </a:cubicBezTo>
                <a:cubicBezTo>
                  <a:pt x="258539" y="886741"/>
                  <a:pt x="279377" y="907579"/>
                  <a:pt x="305082" y="907579"/>
                </a:cubicBezTo>
                <a:cubicBezTo>
                  <a:pt x="330787" y="907579"/>
                  <a:pt x="351625" y="886741"/>
                  <a:pt x="351625" y="861037"/>
                </a:cubicBezTo>
                <a:cubicBezTo>
                  <a:pt x="351625" y="835333"/>
                  <a:pt x="330787" y="814495"/>
                  <a:pt x="305082" y="814495"/>
                </a:cubicBezTo>
                <a:close/>
                <a:moveTo>
                  <a:pt x="563622" y="814495"/>
                </a:moveTo>
                <a:cubicBezTo>
                  <a:pt x="537917" y="814495"/>
                  <a:pt x="517079" y="835333"/>
                  <a:pt x="517079" y="861037"/>
                </a:cubicBezTo>
                <a:cubicBezTo>
                  <a:pt x="517079" y="886741"/>
                  <a:pt x="537917" y="907579"/>
                  <a:pt x="563622" y="907579"/>
                </a:cubicBezTo>
                <a:cubicBezTo>
                  <a:pt x="589327" y="907579"/>
                  <a:pt x="610165" y="886741"/>
                  <a:pt x="610165" y="861037"/>
                </a:cubicBezTo>
                <a:cubicBezTo>
                  <a:pt x="610165" y="835333"/>
                  <a:pt x="589327" y="814495"/>
                  <a:pt x="563622" y="814495"/>
                </a:cubicBezTo>
                <a:close/>
                <a:moveTo>
                  <a:pt x="822162" y="814495"/>
                </a:moveTo>
                <a:cubicBezTo>
                  <a:pt x="796457" y="814495"/>
                  <a:pt x="775619" y="835333"/>
                  <a:pt x="775619" y="861037"/>
                </a:cubicBezTo>
                <a:cubicBezTo>
                  <a:pt x="775619" y="886741"/>
                  <a:pt x="796457" y="907579"/>
                  <a:pt x="822162" y="907579"/>
                </a:cubicBezTo>
                <a:cubicBezTo>
                  <a:pt x="847867" y="907579"/>
                  <a:pt x="868705" y="886741"/>
                  <a:pt x="868705" y="861037"/>
                </a:cubicBezTo>
                <a:cubicBezTo>
                  <a:pt x="868705" y="835333"/>
                  <a:pt x="847867" y="814495"/>
                  <a:pt x="822162" y="814495"/>
                </a:cubicBezTo>
                <a:close/>
                <a:moveTo>
                  <a:pt x="1080700" y="814495"/>
                </a:moveTo>
                <a:cubicBezTo>
                  <a:pt x="1054995" y="814495"/>
                  <a:pt x="1034157" y="835333"/>
                  <a:pt x="1034157" y="861037"/>
                </a:cubicBezTo>
                <a:cubicBezTo>
                  <a:pt x="1034157" y="886741"/>
                  <a:pt x="1054995" y="907579"/>
                  <a:pt x="1080700" y="907579"/>
                </a:cubicBezTo>
                <a:cubicBezTo>
                  <a:pt x="1106405" y="907579"/>
                  <a:pt x="1127243" y="886741"/>
                  <a:pt x="1127243" y="861037"/>
                </a:cubicBezTo>
                <a:cubicBezTo>
                  <a:pt x="1127243" y="835333"/>
                  <a:pt x="1106405" y="814495"/>
                  <a:pt x="1080700" y="814495"/>
                </a:cubicBezTo>
                <a:close/>
                <a:moveTo>
                  <a:pt x="46543" y="610871"/>
                </a:moveTo>
                <a:cubicBezTo>
                  <a:pt x="20838" y="610871"/>
                  <a:pt x="0" y="631709"/>
                  <a:pt x="0" y="657413"/>
                </a:cubicBezTo>
                <a:cubicBezTo>
                  <a:pt x="0" y="683117"/>
                  <a:pt x="20838" y="703955"/>
                  <a:pt x="46543" y="703955"/>
                </a:cubicBezTo>
                <a:cubicBezTo>
                  <a:pt x="72248" y="703955"/>
                  <a:pt x="93086" y="683117"/>
                  <a:pt x="93086" y="657413"/>
                </a:cubicBezTo>
                <a:cubicBezTo>
                  <a:pt x="93086" y="631709"/>
                  <a:pt x="72248" y="610871"/>
                  <a:pt x="46543" y="610871"/>
                </a:cubicBezTo>
                <a:close/>
                <a:moveTo>
                  <a:pt x="305082" y="610871"/>
                </a:moveTo>
                <a:cubicBezTo>
                  <a:pt x="279377" y="610871"/>
                  <a:pt x="258539" y="631709"/>
                  <a:pt x="258539" y="657413"/>
                </a:cubicBezTo>
                <a:cubicBezTo>
                  <a:pt x="258539" y="683117"/>
                  <a:pt x="279377" y="703955"/>
                  <a:pt x="305082" y="703955"/>
                </a:cubicBezTo>
                <a:cubicBezTo>
                  <a:pt x="330787" y="703955"/>
                  <a:pt x="351625" y="683117"/>
                  <a:pt x="351625" y="657413"/>
                </a:cubicBezTo>
                <a:cubicBezTo>
                  <a:pt x="351625" y="631709"/>
                  <a:pt x="330787" y="610871"/>
                  <a:pt x="305082" y="610871"/>
                </a:cubicBezTo>
                <a:close/>
                <a:moveTo>
                  <a:pt x="563622" y="610871"/>
                </a:moveTo>
                <a:cubicBezTo>
                  <a:pt x="537917" y="610871"/>
                  <a:pt x="517079" y="631709"/>
                  <a:pt x="517079" y="657413"/>
                </a:cubicBezTo>
                <a:cubicBezTo>
                  <a:pt x="517079" y="683117"/>
                  <a:pt x="537917" y="703955"/>
                  <a:pt x="563622" y="703955"/>
                </a:cubicBezTo>
                <a:cubicBezTo>
                  <a:pt x="589327" y="703955"/>
                  <a:pt x="610165" y="683117"/>
                  <a:pt x="610165" y="657413"/>
                </a:cubicBezTo>
                <a:cubicBezTo>
                  <a:pt x="610165" y="631709"/>
                  <a:pt x="589327" y="610871"/>
                  <a:pt x="563622" y="610871"/>
                </a:cubicBezTo>
                <a:close/>
                <a:moveTo>
                  <a:pt x="822162" y="610871"/>
                </a:moveTo>
                <a:cubicBezTo>
                  <a:pt x="796457" y="610871"/>
                  <a:pt x="775619" y="631709"/>
                  <a:pt x="775619" y="657413"/>
                </a:cubicBezTo>
                <a:cubicBezTo>
                  <a:pt x="775619" y="683117"/>
                  <a:pt x="796457" y="703955"/>
                  <a:pt x="822162" y="703955"/>
                </a:cubicBezTo>
                <a:cubicBezTo>
                  <a:pt x="847867" y="703955"/>
                  <a:pt x="868705" y="683117"/>
                  <a:pt x="868705" y="657413"/>
                </a:cubicBezTo>
                <a:cubicBezTo>
                  <a:pt x="868705" y="631709"/>
                  <a:pt x="847867" y="610871"/>
                  <a:pt x="822162" y="610871"/>
                </a:cubicBezTo>
                <a:close/>
                <a:moveTo>
                  <a:pt x="1080700" y="610871"/>
                </a:moveTo>
                <a:cubicBezTo>
                  <a:pt x="1054995" y="610871"/>
                  <a:pt x="1034157" y="631709"/>
                  <a:pt x="1034157" y="657413"/>
                </a:cubicBezTo>
                <a:cubicBezTo>
                  <a:pt x="1034157" y="683117"/>
                  <a:pt x="1054995" y="703955"/>
                  <a:pt x="1080700" y="703955"/>
                </a:cubicBezTo>
                <a:cubicBezTo>
                  <a:pt x="1106405" y="703955"/>
                  <a:pt x="1127243" y="683117"/>
                  <a:pt x="1127243" y="657413"/>
                </a:cubicBezTo>
                <a:cubicBezTo>
                  <a:pt x="1127243" y="631709"/>
                  <a:pt x="1106405" y="610871"/>
                  <a:pt x="1080700" y="610871"/>
                </a:cubicBezTo>
                <a:close/>
                <a:moveTo>
                  <a:pt x="46543" y="407247"/>
                </a:moveTo>
                <a:cubicBezTo>
                  <a:pt x="20838" y="407247"/>
                  <a:pt x="0" y="428085"/>
                  <a:pt x="0" y="453789"/>
                </a:cubicBezTo>
                <a:cubicBezTo>
                  <a:pt x="0" y="479493"/>
                  <a:pt x="20838" y="500331"/>
                  <a:pt x="46543" y="500331"/>
                </a:cubicBezTo>
                <a:cubicBezTo>
                  <a:pt x="72248" y="500331"/>
                  <a:pt x="93086" y="479493"/>
                  <a:pt x="93086" y="453789"/>
                </a:cubicBezTo>
                <a:cubicBezTo>
                  <a:pt x="93086" y="428085"/>
                  <a:pt x="72248" y="407247"/>
                  <a:pt x="46543" y="407247"/>
                </a:cubicBezTo>
                <a:close/>
                <a:moveTo>
                  <a:pt x="305082" y="407247"/>
                </a:moveTo>
                <a:cubicBezTo>
                  <a:pt x="279377" y="407247"/>
                  <a:pt x="258539" y="428085"/>
                  <a:pt x="258539" y="453789"/>
                </a:cubicBezTo>
                <a:cubicBezTo>
                  <a:pt x="258539" y="479493"/>
                  <a:pt x="279377" y="500331"/>
                  <a:pt x="305082" y="500331"/>
                </a:cubicBezTo>
                <a:cubicBezTo>
                  <a:pt x="330787" y="500331"/>
                  <a:pt x="351625" y="479493"/>
                  <a:pt x="351625" y="453789"/>
                </a:cubicBezTo>
                <a:cubicBezTo>
                  <a:pt x="351625" y="428085"/>
                  <a:pt x="330787" y="407247"/>
                  <a:pt x="305082" y="407247"/>
                </a:cubicBezTo>
                <a:close/>
                <a:moveTo>
                  <a:pt x="563622" y="407247"/>
                </a:moveTo>
                <a:cubicBezTo>
                  <a:pt x="537917" y="407247"/>
                  <a:pt x="517079" y="428085"/>
                  <a:pt x="517079" y="453789"/>
                </a:cubicBezTo>
                <a:cubicBezTo>
                  <a:pt x="517079" y="479493"/>
                  <a:pt x="537917" y="500331"/>
                  <a:pt x="563622" y="500331"/>
                </a:cubicBezTo>
                <a:cubicBezTo>
                  <a:pt x="589327" y="500331"/>
                  <a:pt x="610165" y="479493"/>
                  <a:pt x="610165" y="453789"/>
                </a:cubicBezTo>
                <a:cubicBezTo>
                  <a:pt x="610165" y="428085"/>
                  <a:pt x="589327" y="407247"/>
                  <a:pt x="563622" y="407247"/>
                </a:cubicBezTo>
                <a:close/>
                <a:moveTo>
                  <a:pt x="822162" y="407247"/>
                </a:moveTo>
                <a:cubicBezTo>
                  <a:pt x="796457" y="407247"/>
                  <a:pt x="775619" y="428085"/>
                  <a:pt x="775619" y="453789"/>
                </a:cubicBezTo>
                <a:cubicBezTo>
                  <a:pt x="775619" y="479493"/>
                  <a:pt x="796457" y="500331"/>
                  <a:pt x="822162" y="500331"/>
                </a:cubicBezTo>
                <a:cubicBezTo>
                  <a:pt x="847867" y="500331"/>
                  <a:pt x="868705" y="479493"/>
                  <a:pt x="868705" y="453789"/>
                </a:cubicBezTo>
                <a:cubicBezTo>
                  <a:pt x="868705" y="428085"/>
                  <a:pt x="847867" y="407247"/>
                  <a:pt x="822162" y="407247"/>
                </a:cubicBezTo>
                <a:close/>
                <a:moveTo>
                  <a:pt x="1080700" y="407247"/>
                </a:moveTo>
                <a:cubicBezTo>
                  <a:pt x="1054995" y="407247"/>
                  <a:pt x="1034157" y="428085"/>
                  <a:pt x="1034157" y="453789"/>
                </a:cubicBezTo>
                <a:cubicBezTo>
                  <a:pt x="1034157" y="479493"/>
                  <a:pt x="1054995" y="500331"/>
                  <a:pt x="1080700" y="500331"/>
                </a:cubicBezTo>
                <a:cubicBezTo>
                  <a:pt x="1106405" y="500331"/>
                  <a:pt x="1127243" y="479493"/>
                  <a:pt x="1127243" y="453789"/>
                </a:cubicBezTo>
                <a:cubicBezTo>
                  <a:pt x="1127243" y="428085"/>
                  <a:pt x="1106405" y="407247"/>
                  <a:pt x="1080700" y="407247"/>
                </a:cubicBezTo>
                <a:close/>
                <a:moveTo>
                  <a:pt x="46543" y="203623"/>
                </a:moveTo>
                <a:cubicBezTo>
                  <a:pt x="20838" y="203623"/>
                  <a:pt x="0" y="224461"/>
                  <a:pt x="0" y="250165"/>
                </a:cubicBezTo>
                <a:cubicBezTo>
                  <a:pt x="0" y="275869"/>
                  <a:pt x="20838" y="296707"/>
                  <a:pt x="46543" y="296707"/>
                </a:cubicBezTo>
                <a:cubicBezTo>
                  <a:pt x="72248" y="296707"/>
                  <a:pt x="93086" y="275869"/>
                  <a:pt x="93086" y="250165"/>
                </a:cubicBezTo>
                <a:cubicBezTo>
                  <a:pt x="93086" y="224461"/>
                  <a:pt x="72248" y="203623"/>
                  <a:pt x="46543" y="203623"/>
                </a:cubicBezTo>
                <a:close/>
                <a:moveTo>
                  <a:pt x="305082" y="203623"/>
                </a:moveTo>
                <a:cubicBezTo>
                  <a:pt x="279377" y="203623"/>
                  <a:pt x="258539" y="224461"/>
                  <a:pt x="258539" y="250165"/>
                </a:cubicBezTo>
                <a:cubicBezTo>
                  <a:pt x="258539" y="275869"/>
                  <a:pt x="279377" y="296707"/>
                  <a:pt x="305082" y="296707"/>
                </a:cubicBezTo>
                <a:cubicBezTo>
                  <a:pt x="330787" y="296707"/>
                  <a:pt x="351625" y="275869"/>
                  <a:pt x="351625" y="250165"/>
                </a:cubicBezTo>
                <a:cubicBezTo>
                  <a:pt x="351625" y="224461"/>
                  <a:pt x="330787" y="203623"/>
                  <a:pt x="305082" y="203623"/>
                </a:cubicBezTo>
                <a:close/>
                <a:moveTo>
                  <a:pt x="563622" y="203623"/>
                </a:moveTo>
                <a:cubicBezTo>
                  <a:pt x="537917" y="203623"/>
                  <a:pt x="517079" y="224461"/>
                  <a:pt x="517079" y="250165"/>
                </a:cubicBezTo>
                <a:cubicBezTo>
                  <a:pt x="517079" y="275869"/>
                  <a:pt x="537917" y="296707"/>
                  <a:pt x="563622" y="296707"/>
                </a:cubicBezTo>
                <a:cubicBezTo>
                  <a:pt x="589327" y="296707"/>
                  <a:pt x="610165" y="275869"/>
                  <a:pt x="610165" y="250165"/>
                </a:cubicBezTo>
                <a:cubicBezTo>
                  <a:pt x="610165" y="224461"/>
                  <a:pt x="589327" y="203623"/>
                  <a:pt x="563622" y="203623"/>
                </a:cubicBezTo>
                <a:close/>
                <a:moveTo>
                  <a:pt x="822162" y="203623"/>
                </a:moveTo>
                <a:cubicBezTo>
                  <a:pt x="796457" y="203623"/>
                  <a:pt x="775619" y="224461"/>
                  <a:pt x="775619" y="250165"/>
                </a:cubicBezTo>
                <a:cubicBezTo>
                  <a:pt x="775619" y="275869"/>
                  <a:pt x="796457" y="296707"/>
                  <a:pt x="822162" y="296707"/>
                </a:cubicBezTo>
                <a:cubicBezTo>
                  <a:pt x="847867" y="296707"/>
                  <a:pt x="868705" y="275869"/>
                  <a:pt x="868705" y="250165"/>
                </a:cubicBezTo>
                <a:cubicBezTo>
                  <a:pt x="868705" y="224461"/>
                  <a:pt x="847867" y="203623"/>
                  <a:pt x="822162" y="203623"/>
                </a:cubicBezTo>
                <a:close/>
                <a:moveTo>
                  <a:pt x="1080700" y="203623"/>
                </a:moveTo>
                <a:cubicBezTo>
                  <a:pt x="1054995" y="203623"/>
                  <a:pt x="1034157" y="224461"/>
                  <a:pt x="1034157" y="250165"/>
                </a:cubicBezTo>
                <a:cubicBezTo>
                  <a:pt x="1034157" y="275869"/>
                  <a:pt x="1054995" y="296707"/>
                  <a:pt x="1080700" y="296707"/>
                </a:cubicBezTo>
                <a:cubicBezTo>
                  <a:pt x="1106405" y="296707"/>
                  <a:pt x="1127243" y="275869"/>
                  <a:pt x="1127243" y="250165"/>
                </a:cubicBezTo>
                <a:cubicBezTo>
                  <a:pt x="1127243" y="224461"/>
                  <a:pt x="1106405" y="203623"/>
                  <a:pt x="1080700" y="203623"/>
                </a:cubicBezTo>
                <a:close/>
                <a:moveTo>
                  <a:pt x="46543" y="0"/>
                </a:moveTo>
                <a:cubicBezTo>
                  <a:pt x="20838" y="0"/>
                  <a:pt x="0" y="20838"/>
                  <a:pt x="0" y="46542"/>
                </a:cubicBezTo>
                <a:cubicBezTo>
                  <a:pt x="0" y="72246"/>
                  <a:pt x="20838" y="93084"/>
                  <a:pt x="46543" y="93084"/>
                </a:cubicBezTo>
                <a:cubicBezTo>
                  <a:pt x="72248" y="93084"/>
                  <a:pt x="93086" y="72246"/>
                  <a:pt x="93086" y="46542"/>
                </a:cubicBezTo>
                <a:cubicBezTo>
                  <a:pt x="93086" y="20838"/>
                  <a:pt x="72248" y="0"/>
                  <a:pt x="46543" y="0"/>
                </a:cubicBezTo>
                <a:close/>
                <a:moveTo>
                  <a:pt x="305082" y="0"/>
                </a:moveTo>
                <a:cubicBezTo>
                  <a:pt x="279377" y="0"/>
                  <a:pt x="258539" y="20838"/>
                  <a:pt x="258539" y="46542"/>
                </a:cubicBezTo>
                <a:cubicBezTo>
                  <a:pt x="258539" y="72246"/>
                  <a:pt x="279377" y="93084"/>
                  <a:pt x="305082" y="93084"/>
                </a:cubicBezTo>
                <a:cubicBezTo>
                  <a:pt x="330787" y="93084"/>
                  <a:pt x="351625" y="72246"/>
                  <a:pt x="351625" y="46542"/>
                </a:cubicBezTo>
                <a:cubicBezTo>
                  <a:pt x="351625" y="20838"/>
                  <a:pt x="330787" y="0"/>
                  <a:pt x="305082" y="0"/>
                </a:cubicBezTo>
                <a:close/>
                <a:moveTo>
                  <a:pt x="563622" y="0"/>
                </a:moveTo>
                <a:cubicBezTo>
                  <a:pt x="537917" y="0"/>
                  <a:pt x="517079" y="20838"/>
                  <a:pt x="517079" y="46542"/>
                </a:cubicBezTo>
                <a:cubicBezTo>
                  <a:pt x="517079" y="72246"/>
                  <a:pt x="537917" y="93084"/>
                  <a:pt x="563622" y="93084"/>
                </a:cubicBezTo>
                <a:cubicBezTo>
                  <a:pt x="589327" y="93084"/>
                  <a:pt x="610165" y="72246"/>
                  <a:pt x="610165" y="46542"/>
                </a:cubicBezTo>
                <a:cubicBezTo>
                  <a:pt x="610165" y="20838"/>
                  <a:pt x="589327" y="0"/>
                  <a:pt x="563622" y="0"/>
                </a:cubicBezTo>
                <a:close/>
                <a:moveTo>
                  <a:pt x="822162" y="0"/>
                </a:moveTo>
                <a:cubicBezTo>
                  <a:pt x="796457" y="0"/>
                  <a:pt x="775619" y="20838"/>
                  <a:pt x="775619" y="46542"/>
                </a:cubicBezTo>
                <a:cubicBezTo>
                  <a:pt x="775619" y="72246"/>
                  <a:pt x="796457" y="93084"/>
                  <a:pt x="822162" y="93084"/>
                </a:cubicBezTo>
                <a:cubicBezTo>
                  <a:pt x="847867" y="93084"/>
                  <a:pt x="868705" y="72246"/>
                  <a:pt x="868705" y="46542"/>
                </a:cubicBezTo>
                <a:cubicBezTo>
                  <a:pt x="868705" y="20838"/>
                  <a:pt x="847867" y="0"/>
                  <a:pt x="822162" y="0"/>
                </a:cubicBezTo>
                <a:close/>
                <a:moveTo>
                  <a:pt x="1080700" y="0"/>
                </a:moveTo>
                <a:cubicBezTo>
                  <a:pt x="1054995" y="0"/>
                  <a:pt x="1034157" y="20838"/>
                  <a:pt x="1034157" y="46542"/>
                </a:cubicBezTo>
                <a:cubicBezTo>
                  <a:pt x="1034157" y="72246"/>
                  <a:pt x="1054995" y="93084"/>
                  <a:pt x="1080700" y="93084"/>
                </a:cubicBezTo>
                <a:cubicBezTo>
                  <a:pt x="1106405" y="93084"/>
                  <a:pt x="1127243" y="72246"/>
                  <a:pt x="1127243" y="46542"/>
                </a:cubicBezTo>
                <a:cubicBezTo>
                  <a:pt x="1127243" y="20838"/>
                  <a:pt x="1106405" y="0"/>
                  <a:pt x="1080700" y="0"/>
                </a:cubicBezTo>
                <a:close/>
              </a:path>
            </a:pathLst>
          </a:custGeom>
          <a:solidFill>
            <a:schemeClr val="accent1">
              <a:lumMod val="40000"/>
              <a:lumOff val="60000"/>
              <a:alpha val="20000"/>
            </a:schemeClr>
          </a:solidFill>
          <a:ln w="12700" cap="sq">
            <a:noFill/>
            <a:miter/>
          </a:ln>
        </p:spPr>
        <p:txBody>
          <a:bodyPr vert="horz" wrap="square" lIns="91440" tIns="45720" rIns="91440" bIns="45720" rtlCol="0" anchor="ctr"/>
          <a:lstStyle/>
          <a:p>
            <a:pPr algn="ctr">
              <a:lnSpc>
                <a:spcPct val="110000"/>
              </a:lnSpc>
            </a:pPr>
            <a:endParaRPr kumimoji="1" lang="zh-CN" altLang="en-US"/>
          </a:p>
        </p:txBody>
      </p:sp>
      <p:sp>
        <p:nvSpPr>
          <p:cNvPr id="11" name="标题 1"/>
          <p:cNvSpPr txBox="1"/>
          <p:nvPr/>
        </p:nvSpPr>
        <p:spPr>
          <a:xfrm rot="5400000" flipH="1" flipV="1">
            <a:off x="1012815" y="321720"/>
            <a:ext cx="580515" cy="1025346"/>
          </a:xfrm>
          <a:custGeom>
            <a:avLst/>
            <a:gdLst>
              <a:gd name="connsiteX0" fmla="*/ 2078 w 361911"/>
              <a:gd name="connsiteY0" fmla="*/ 0 h 639233"/>
              <a:gd name="connsiteX1" fmla="*/ 361911 w 361911"/>
              <a:gd name="connsiteY1" fmla="*/ 319617 h 639233"/>
              <a:gd name="connsiteX2" fmla="*/ 2078 w 361911"/>
              <a:gd name="connsiteY2" fmla="*/ 639233 h 639233"/>
              <a:gd name="connsiteX3" fmla="*/ 0 w 361911"/>
              <a:gd name="connsiteY3" fmla="*/ 637387 h 639233"/>
              <a:gd name="connsiteX4" fmla="*/ 0 w 361911"/>
              <a:gd name="connsiteY4" fmla="*/ 1846 h 639233"/>
            </a:gdLst>
            <a:ahLst/>
            <a:cxnLst/>
            <a:rect l="l" t="t" r="r" b="b"/>
            <a:pathLst>
              <a:path w="361911" h="639233">
                <a:moveTo>
                  <a:pt x="2078" y="0"/>
                </a:moveTo>
                <a:lnTo>
                  <a:pt x="361911" y="319617"/>
                </a:lnTo>
                <a:lnTo>
                  <a:pt x="2078" y="639233"/>
                </a:lnTo>
                <a:lnTo>
                  <a:pt x="0" y="637387"/>
                </a:lnTo>
                <a:lnTo>
                  <a:pt x="0" y="1846"/>
                </a:lnTo>
                <a:close/>
              </a:path>
            </a:pathLst>
          </a:custGeom>
          <a:solidFill>
            <a:schemeClr val="accent1">
              <a:lumMod val="20000"/>
              <a:lumOff val="80000"/>
              <a:alpha val="20000"/>
            </a:schemeClr>
          </a:solidFill>
          <a:ln w="12700" cap="sq">
            <a:noFill/>
            <a:miter/>
          </a:ln>
        </p:spPr>
        <p:txBody>
          <a:bodyPr vert="horz" wrap="square" lIns="91440" tIns="45720" rIns="91440" bIns="45720" rtlCol="0" anchor="ctr"/>
          <a:lstStyle/>
          <a:p>
            <a:pPr algn="ctr">
              <a:lnSpc>
                <a:spcPct val="110000"/>
              </a:lnSpc>
            </a:pPr>
            <a:endParaRPr kumimoji="1" lang="zh-CN" altLang="en-US"/>
          </a:p>
        </p:txBody>
      </p:sp>
      <p:sp>
        <p:nvSpPr>
          <p:cNvPr id="12" name="标题 1"/>
          <p:cNvSpPr txBox="1"/>
          <p:nvPr/>
        </p:nvSpPr>
        <p:spPr>
          <a:xfrm>
            <a:off x="5577040" y="2348906"/>
            <a:ext cx="2486258" cy="1077218"/>
          </a:xfrm>
          <a:prstGeom prst="rect">
            <a:avLst/>
          </a:prstGeom>
          <a:noFill/>
          <a:ln>
            <a:noFill/>
          </a:ln>
        </p:spPr>
        <p:txBody>
          <a:bodyPr vert="horz" wrap="square" lIns="0" tIns="0" rIns="0" bIns="0" rtlCol="0" anchor="b"/>
          <a:lstStyle/>
          <a:p>
            <a:pPr algn="l">
              <a:lnSpc>
                <a:spcPct val="110000"/>
              </a:lnSpc>
            </a:pPr>
            <a:r>
              <a:rPr kumimoji="1" lang="en-US" altLang="zh-CN" sz="7000">
                <a:ln w="12700">
                  <a:noFill/>
                </a:ln>
                <a:solidFill>
                  <a:schemeClr val="accent1"/>
                </a:solidFill>
                <a:latin typeface="OPPOSans B" panose="00020600040101010101" charset="-122"/>
                <a:ea typeface="OPPOSans B" panose="00020600040101010101" charset="-122"/>
                <a:cs typeface="OPPOSans B" panose="00020600040101010101" charset="-122"/>
              </a:rPr>
              <a:t>PART</a:t>
            </a:r>
            <a:endParaRPr kumimoji="1" lang="en-US" altLang="zh-CN" sz="7000">
              <a:ln w="12700">
                <a:noFill/>
              </a:ln>
              <a:solidFill>
                <a:schemeClr val="accent1"/>
              </a:solidFill>
              <a:latin typeface="OPPOSans B" panose="00020600040101010101" charset="-122"/>
              <a:ea typeface="OPPOSans B" panose="00020600040101010101" charset="-122"/>
              <a:cs typeface="OPPOSans B" panose="00020600040101010101" charset="-122"/>
            </a:endParaRPr>
          </a:p>
        </p:txBody>
      </p:sp>
      <p:sp>
        <p:nvSpPr>
          <p:cNvPr id="14" name="标题 1"/>
          <p:cNvSpPr txBox="1"/>
          <p:nvPr/>
        </p:nvSpPr>
        <p:spPr>
          <a:xfrm rot="21035273">
            <a:off x="8891905" y="1687195"/>
            <a:ext cx="1509395" cy="856615"/>
          </a:xfrm>
          <a:prstGeom prst="ellipse">
            <a:avLst/>
          </a:prstGeom>
          <a:noFill/>
          <a:ln w="317500" cap="sq">
            <a:gradFill>
              <a:gsLst>
                <a:gs pos="0">
                  <a:schemeClr val="accent1">
                    <a:lumMod val="5000"/>
                    <a:lumOff val="95000"/>
                    <a:alpha val="10000"/>
                  </a:schemeClr>
                </a:gs>
                <a:gs pos="100000">
                  <a:schemeClr val="accent1">
                    <a:lumMod val="20000"/>
                    <a:lumOff val="80000"/>
                  </a:schemeClr>
                </a:gs>
              </a:gsLst>
              <a:lin ang="5400000" scaled="0"/>
            </a:gradFill>
            <a:miter/>
          </a:ln>
        </p:spPr>
        <p:txBody>
          <a:bodyPr vert="horz" wrap="square" lIns="91440" tIns="45720" rIns="91440" bIns="45720" rtlCol="0" anchor="ctr"/>
          <a:lstStyle/>
          <a:p>
            <a:pPr algn="ctr">
              <a:lnSpc>
                <a:spcPct val="110000"/>
              </a:lnSpc>
            </a:pPr>
            <a:endParaRPr kumimoji="1" lang="zh-CN" altLang="en-US"/>
          </a:p>
        </p:txBody>
      </p:sp>
      <p:sp>
        <p:nvSpPr>
          <p:cNvPr id="18" name="标题 1"/>
          <p:cNvSpPr txBox="1"/>
          <p:nvPr/>
        </p:nvSpPr>
        <p:spPr>
          <a:xfrm>
            <a:off x="8142383" y="788488"/>
            <a:ext cx="1560292" cy="2637636"/>
          </a:xfrm>
          <a:prstGeom prst="rect">
            <a:avLst/>
          </a:prstGeom>
          <a:noFill/>
          <a:ln>
            <a:noFill/>
          </a:ln>
        </p:spPr>
        <p:txBody>
          <a:bodyPr vert="horz" wrap="square" lIns="0" tIns="0" rIns="0" bIns="0" rtlCol="0" anchor="b"/>
          <a:lstStyle/>
          <a:p>
            <a:pPr algn="l">
              <a:lnSpc>
                <a:spcPct val="110000"/>
              </a:lnSpc>
            </a:pPr>
            <a:r>
              <a:rPr kumimoji="1" lang="en-US" altLang="zh-CN" sz="7000">
                <a:ln w="12700">
                  <a:noFill/>
                </a:ln>
                <a:solidFill>
                  <a:schemeClr val="accent1">
                    <a:alpha val="100000"/>
                  </a:schemeClr>
                </a:solidFill>
                <a:latin typeface="OPPOSans B" panose="00020600040101010101" charset="-122"/>
                <a:ea typeface="OPPOSans B" panose="00020600040101010101" charset="-122"/>
                <a:cs typeface="OPPOSans B" panose="00020600040101010101" charset="-122"/>
              </a:rPr>
              <a:t>02</a:t>
            </a:r>
            <a:endParaRPr kumimoji="1" lang="en-US" altLang="zh-CN" sz="7000">
              <a:ln w="12700">
                <a:noFill/>
              </a:ln>
              <a:solidFill>
                <a:schemeClr val="accent1">
                  <a:alpha val="100000"/>
                </a:schemeClr>
              </a:solidFill>
              <a:latin typeface="OPPOSans B" panose="00020600040101010101" charset="-122"/>
              <a:ea typeface="OPPOSans B" panose="00020600040101010101" charset="-122"/>
              <a:cs typeface="OPPOSans B" panose="00020600040101010101" charset="-122"/>
            </a:endParaRPr>
          </a:p>
        </p:txBody>
      </p:sp>
      <p:pic>
        <p:nvPicPr>
          <p:cNvPr id="36" name="图片 35" descr="鲸鱼"/>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9984740" y="260985"/>
            <a:ext cx="1236980" cy="1236980"/>
          </a:xfrm>
          <a:prstGeom prst="rect">
            <a:avLst/>
          </a:prstGeom>
        </p:spPr>
      </p:pic>
      <p:pic>
        <p:nvPicPr>
          <p:cNvPr id="43" name="图片 42" descr="海浪水花"/>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rot="19560000" flipH="1">
            <a:off x="9660255" y="1370330"/>
            <a:ext cx="670560" cy="670560"/>
          </a:xfrm>
          <a:prstGeom prst="rect">
            <a:avLst/>
          </a:prstGeom>
        </p:spPr>
      </p:pic>
      <p:sp>
        <p:nvSpPr>
          <p:cNvPr id="13" name="标题 1"/>
          <p:cNvSpPr txBox="1"/>
          <p:nvPr/>
        </p:nvSpPr>
        <p:spPr>
          <a:xfrm>
            <a:off x="5497665" y="3933031"/>
            <a:ext cx="6102691" cy="1778896"/>
          </a:xfrm>
          <a:prstGeom prst="rect">
            <a:avLst/>
          </a:prstGeom>
          <a:noFill/>
          <a:ln>
            <a:noFill/>
          </a:ln>
          <a:effectLst/>
        </p:spPr>
        <p:txBody>
          <a:bodyPr vert="horz" wrap="square" lIns="0" tIns="0" rIns="0" bIns="0" rtlCol="0" anchor="ctr"/>
          <a:lstStyle/>
          <a:p>
            <a:pPr algn="l">
              <a:lnSpc>
                <a:spcPct val="130000"/>
              </a:lnSpc>
            </a:pPr>
            <a:r>
              <a:rPr kumimoji="1" lang="en-US" altLang="zh-CN" sz="4600">
                <a:ln w="12700">
                  <a:noFill/>
                </a:ln>
                <a:solidFill>
                  <a:schemeClr val="accent1">
                    <a:alpha val="100000"/>
                  </a:schemeClr>
                </a:solidFill>
                <a:latin typeface="OPPOSans B" panose="00020600040101010101" charset="-122"/>
                <a:ea typeface="OPPOSans B" panose="00020600040101010101" charset="-122"/>
                <a:cs typeface="OPPOSans B" panose="00020600040101010101" charset="-122"/>
                <a:sym typeface="+mn-ea"/>
              </a:rPr>
              <a:t>国际贸易标的物</a:t>
            </a:r>
            <a:endParaRPr kumimoji="1" lang="zh-CN" altLang="en-US" sz="4600">
              <a:solidFill>
                <a:schemeClr val="accent1"/>
              </a:solidFill>
            </a:endParaRPr>
          </a:p>
          <a:p>
            <a:pPr algn="l">
              <a:lnSpc>
                <a:spcPct val="130000"/>
              </a:lnSpc>
            </a:pPr>
            <a:endParaRPr kumimoji="1" lang="zh-CN" altLang="en-US" sz="4600">
              <a:solidFill>
                <a:schemeClr val="accent1"/>
              </a:solidFill>
            </a:endParaRPr>
          </a:p>
        </p:txBody>
      </p:sp>
      <p:sp>
        <p:nvSpPr>
          <p:cNvPr id="5" name="标题 1"/>
          <p:cNvSpPr txBox="1"/>
          <p:nvPr/>
        </p:nvSpPr>
        <p:spPr>
          <a:xfrm>
            <a:off x="-114300" y="-2849"/>
            <a:ext cx="3100353" cy="2174120"/>
          </a:xfrm>
          <a:custGeom>
            <a:avLst/>
            <a:gdLst>
              <a:gd name="connsiteX0" fmla="*/ 0 w 3775691"/>
              <a:gd name="connsiteY0" fmla="*/ 0 h 2647700"/>
              <a:gd name="connsiteX1" fmla="*/ 3775691 w 3775691"/>
              <a:gd name="connsiteY1" fmla="*/ 0 h 2647700"/>
              <a:gd name="connsiteX2" fmla="*/ 1887846 w 3775691"/>
              <a:gd name="connsiteY2" fmla="*/ 2647700 h 2647700"/>
            </a:gdLst>
            <a:ahLst/>
            <a:cxnLst/>
            <a:rect l="l" t="t" r="r" b="b"/>
            <a:pathLst>
              <a:path w="3775691" h="2647700">
                <a:moveTo>
                  <a:pt x="0" y="0"/>
                </a:moveTo>
                <a:lnTo>
                  <a:pt x="3775691" y="0"/>
                </a:lnTo>
                <a:lnTo>
                  <a:pt x="1887846" y="2647700"/>
                </a:lnTo>
                <a:close/>
              </a:path>
            </a:pathLst>
          </a:custGeom>
          <a:gradFill>
            <a:gsLst>
              <a:gs pos="0">
                <a:schemeClr val="accent1"/>
              </a:gs>
              <a:gs pos="100000">
                <a:schemeClr val="accent1">
                  <a:lumMod val="60000"/>
                  <a:lumOff val="40000"/>
                  <a:alpha val="0"/>
                </a:schemeClr>
              </a:gs>
            </a:gsLst>
            <a:lin ang="5400000" scaled="0"/>
          </a:gradFill>
          <a:ln w="12700" cap="sq">
            <a:noFill/>
            <a:miter/>
          </a:ln>
        </p:spPr>
        <p:txBody>
          <a:bodyPr vert="horz" wrap="square" lIns="91440" tIns="45720" rIns="91440" bIns="45720" rtlCol="0" anchor="ctr"/>
          <a:p>
            <a:pPr algn="ctr">
              <a:lnSpc>
                <a:spcPct val="110000"/>
              </a:lnSpc>
            </a:pPr>
            <a:endParaRPr kumimoji="1" lang="zh-CN" altLang="en-US"/>
          </a:p>
        </p:txBody>
      </p:sp>
      <p:sp>
        <p:nvSpPr>
          <p:cNvPr id="9" name="标题 1"/>
          <p:cNvSpPr txBox="1"/>
          <p:nvPr/>
        </p:nvSpPr>
        <p:spPr>
          <a:xfrm flipV="1">
            <a:off x="1343025" y="4221480"/>
            <a:ext cx="3775710" cy="2650490"/>
          </a:xfrm>
          <a:custGeom>
            <a:avLst/>
            <a:gdLst>
              <a:gd name="connsiteX0" fmla="*/ 0 w 3775691"/>
              <a:gd name="connsiteY0" fmla="*/ 0 h 2647700"/>
              <a:gd name="connsiteX1" fmla="*/ 3775691 w 3775691"/>
              <a:gd name="connsiteY1" fmla="*/ 0 h 2647700"/>
              <a:gd name="connsiteX2" fmla="*/ 1887846 w 3775691"/>
              <a:gd name="connsiteY2" fmla="*/ 2647700 h 2647700"/>
            </a:gdLst>
            <a:ahLst/>
            <a:cxnLst/>
            <a:rect l="l" t="t" r="r" b="b"/>
            <a:pathLst>
              <a:path w="3775691" h="2647700">
                <a:moveTo>
                  <a:pt x="0" y="0"/>
                </a:moveTo>
                <a:lnTo>
                  <a:pt x="3775691" y="0"/>
                </a:lnTo>
                <a:lnTo>
                  <a:pt x="1887846" y="2647700"/>
                </a:lnTo>
                <a:close/>
              </a:path>
            </a:pathLst>
          </a:custGeom>
          <a:gradFill>
            <a:gsLst>
              <a:gs pos="0">
                <a:schemeClr val="accent1">
                  <a:alpha val="0"/>
                </a:schemeClr>
              </a:gs>
              <a:gs pos="100000">
                <a:schemeClr val="accent1">
                  <a:lumMod val="60000"/>
                  <a:lumOff val="40000"/>
                </a:schemeClr>
              </a:gs>
            </a:gsLst>
            <a:lin ang="16200000" scaled="0"/>
          </a:gradFill>
          <a:ln w="12700" cap="sq">
            <a:noFill/>
            <a:miter/>
          </a:ln>
        </p:spPr>
        <p:txBody>
          <a:bodyPr vert="horz" wrap="square" lIns="91440" tIns="45720" rIns="91440" bIns="45720" rtlCol="0" anchor="ctr"/>
          <a:lstStyle/>
          <a:p>
            <a:pPr algn="ctr">
              <a:lnSpc>
                <a:spcPct val="110000"/>
              </a:lnSpc>
            </a:pPr>
            <a:endParaRPr kumimoji="1" lang="zh-CN" altLang="en-US"/>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标题 1"/>
          <p:cNvSpPr txBox="1"/>
          <p:nvPr/>
        </p:nvSpPr>
        <p:spPr>
          <a:xfrm>
            <a:off x="0" y="0"/>
            <a:ext cx="12180888" cy="6858000"/>
          </a:xfrm>
          <a:prstGeom prst="rect">
            <a:avLst/>
          </a:prstGeom>
          <a:solidFill>
            <a:schemeClr val="bg1"/>
          </a:solidFill>
          <a:ln w="12700" cap="sq">
            <a:noFill/>
            <a:miter/>
          </a:ln>
        </p:spPr>
        <p:txBody>
          <a:bodyPr vert="horz" wrap="square" lIns="91440" tIns="45720" rIns="91440" bIns="45720" rtlCol="0" anchor="ctr"/>
          <a:lstStyle/>
          <a:p>
            <a:pPr algn="ctr">
              <a:lnSpc>
                <a:spcPct val="110000"/>
              </a:lnSpc>
            </a:pPr>
            <a:endParaRPr kumimoji="1" lang="zh-CN" altLang="en-US"/>
          </a:p>
        </p:txBody>
      </p:sp>
      <p:sp>
        <p:nvSpPr>
          <p:cNvPr id="3" name="标题 1"/>
          <p:cNvSpPr txBox="1"/>
          <p:nvPr/>
        </p:nvSpPr>
        <p:spPr>
          <a:xfrm>
            <a:off x="126729" y="1292548"/>
            <a:ext cx="4680798" cy="4680798"/>
          </a:xfrm>
          <a:prstGeom prst="ellipse">
            <a:avLst/>
          </a:prstGeom>
          <a:noFill/>
          <a:ln w="31750" cap="sq">
            <a:gradFill>
              <a:gsLst>
                <a:gs pos="34000">
                  <a:schemeClr val="accent1">
                    <a:alpha val="0"/>
                  </a:schemeClr>
                </a:gs>
                <a:gs pos="100000">
                  <a:schemeClr val="accent1"/>
                </a:gs>
              </a:gsLst>
              <a:lin ang="0" scaled="0"/>
            </a:gradFill>
            <a:miter/>
          </a:ln>
          <a:effectLst/>
        </p:spPr>
        <p:txBody>
          <a:bodyPr vert="horz" wrap="square" lIns="91440" tIns="45720" rIns="91440" bIns="45720" rtlCol="0" anchor="ctr"/>
          <a:lstStyle/>
          <a:p>
            <a:pPr algn="ctr">
              <a:lnSpc>
                <a:spcPct val="110000"/>
              </a:lnSpc>
            </a:pPr>
            <a:endParaRPr kumimoji="1" lang="zh-CN" altLang="en-US"/>
          </a:p>
        </p:txBody>
      </p:sp>
      <p:sp>
        <p:nvSpPr>
          <p:cNvPr id="4" name="标题 1"/>
          <p:cNvSpPr txBox="1"/>
          <p:nvPr/>
        </p:nvSpPr>
        <p:spPr>
          <a:xfrm>
            <a:off x="722475" y="1888294"/>
            <a:ext cx="3489306" cy="3489306"/>
          </a:xfrm>
          <a:prstGeom prst="ellipse">
            <a:avLst/>
          </a:prstGeom>
          <a:noFill/>
          <a:ln w="31750" cap="sq">
            <a:gradFill>
              <a:gsLst>
                <a:gs pos="0">
                  <a:schemeClr val="accent1">
                    <a:lumMod val="60000"/>
                    <a:lumOff val="40000"/>
                    <a:alpha val="0"/>
                  </a:schemeClr>
                </a:gs>
                <a:gs pos="100000">
                  <a:schemeClr val="accent1">
                    <a:lumMod val="60000"/>
                    <a:lumOff val="40000"/>
                  </a:schemeClr>
                </a:gs>
              </a:gsLst>
              <a:lin ang="0" scaled="0"/>
            </a:gradFill>
            <a:miter/>
          </a:ln>
          <a:effectLst/>
        </p:spPr>
        <p:txBody>
          <a:bodyPr vert="horz" wrap="square" lIns="91440" tIns="45720" rIns="91440" bIns="45720" rtlCol="0" anchor="ctr"/>
          <a:lstStyle/>
          <a:p>
            <a:pPr algn="ctr">
              <a:lnSpc>
                <a:spcPct val="110000"/>
              </a:lnSpc>
            </a:pPr>
            <a:endParaRPr kumimoji="1" lang="zh-CN" altLang="en-US"/>
          </a:p>
        </p:txBody>
      </p:sp>
      <p:sp>
        <p:nvSpPr>
          <p:cNvPr id="5" name="标题 1"/>
          <p:cNvSpPr txBox="1"/>
          <p:nvPr/>
        </p:nvSpPr>
        <p:spPr>
          <a:xfrm>
            <a:off x="1276656" y="2442475"/>
            <a:ext cx="2380944" cy="2380944"/>
          </a:xfrm>
          <a:prstGeom prst="ellipse">
            <a:avLst/>
          </a:prstGeom>
          <a:solidFill>
            <a:schemeClr val="accent1"/>
          </a:solidFill>
          <a:ln w="31750" cap="sq">
            <a:noFill/>
            <a:miter/>
          </a:ln>
          <a:effectLst/>
        </p:spPr>
        <p:txBody>
          <a:bodyPr vert="horz" wrap="square" lIns="91440" tIns="45720" rIns="91440" bIns="45720" rtlCol="0" anchor="ctr"/>
          <a:lstStyle/>
          <a:p>
            <a:pPr algn="ctr">
              <a:lnSpc>
                <a:spcPct val="110000"/>
              </a:lnSpc>
            </a:pPr>
            <a:endParaRPr kumimoji="1" lang="zh-CN" altLang="en-US"/>
          </a:p>
        </p:txBody>
      </p:sp>
      <p:sp>
        <p:nvSpPr>
          <p:cNvPr id="6" name="标题 1"/>
          <p:cNvSpPr txBox="1"/>
          <p:nvPr/>
        </p:nvSpPr>
        <p:spPr>
          <a:xfrm>
            <a:off x="3872092" y="1712820"/>
            <a:ext cx="875382" cy="875382"/>
          </a:xfrm>
          <a:prstGeom prst="ellipse">
            <a:avLst/>
          </a:prstGeom>
          <a:solidFill>
            <a:schemeClr val="accent1"/>
          </a:solidFill>
          <a:ln w="31750" cap="sq">
            <a:noFill/>
            <a:miter/>
          </a:ln>
          <a:effectLst/>
        </p:spPr>
        <p:txBody>
          <a:bodyPr vert="horz" wrap="square" lIns="91440" tIns="45720" rIns="91440" bIns="45720" rtlCol="0" anchor="ctr"/>
          <a:lstStyle/>
          <a:p>
            <a:pPr algn="ctr">
              <a:lnSpc>
                <a:spcPct val="110000"/>
              </a:lnSpc>
            </a:pPr>
            <a:endParaRPr kumimoji="1" lang="zh-CN" altLang="en-US"/>
          </a:p>
        </p:txBody>
      </p:sp>
      <p:sp>
        <p:nvSpPr>
          <p:cNvPr id="7" name="标题 1"/>
          <p:cNvSpPr txBox="1"/>
          <p:nvPr/>
        </p:nvSpPr>
        <p:spPr>
          <a:xfrm>
            <a:off x="3872092" y="4677693"/>
            <a:ext cx="875382" cy="875382"/>
          </a:xfrm>
          <a:prstGeom prst="ellipse">
            <a:avLst/>
          </a:prstGeom>
          <a:solidFill>
            <a:schemeClr val="accent1"/>
          </a:solidFill>
          <a:ln w="31750" cap="sq">
            <a:noFill/>
            <a:miter/>
          </a:ln>
          <a:effectLst/>
        </p:spPr>
        <p:txBody>
          <a:bodyPr vert="horz" wrap="square" lIns="91440" tIns="45720" rIns="91440" bIns="45720" rtlCol="0" anchor="ctr"/>
          <a:lstStyle/>
          <a:p>
            <a:pPr algn="ctr">
              <a:lnSpc>
                <a:spcPct val="110000"/>
              </a:lnSpc>
            </a:pPr>
            <a:endParaRPr kumimoji="1" lang="zh-CN" altLang="en-US"/>
          </a:p>
        </p:txBody>
      </p:sp>
      <p:sp>
        <p:nvSpPr>
          <p:cNvPr id="8" name="标题 1"/>
          <p:cNvSpPr txBox="1"/>
          <p:nvPr/>
        </p:nvSpPr>
        <p:spPr>
          <a:xfrm>
            <a:off x="4352517" y="3195256"/>
            <a:ext cx="875382" cy="875382"/>
          </a:xfrm>
          <a:prstGeom prst="ellipse">
            <a:avLst/>
          </a:prstGeom>
          <a:solidFill>
            <a:schemeClr val="accent1"/>
          </a:solidFill>
          <a:ln w="31750" cap="sq">
            <a:noFill/>
            <a:miter/>
          </a:ln>
          <a:effectLst/>
        </p:spPr>
        <p:txBody>
          <a:bodyPr vert="horz" wrap="square" lIns="91440" tIns="45720" rIns="91440" bIns="45720" rtlCol="0" anchor="ctr"/>
          <a:lstStyle/>
          <a:p>
            <a:pPr algn="ctr">
              <a:lnSpc>
                <a:spcPct val="110000"/>
              </a:lnSpc>
            </a:pPr>
            <a:endParaRPr kumimoji="1" lang="zh-CN" altLang="en-US"/>
          </a:p>
        </p:txBody>
      </p:sp>
      <p:sp>
        <p:nvSpPr>
          <p:cNvPr id="9" name="标题 1"/>
          <p:cNvSpPr txBox="1"/>
          <p:nvPr/>
        </p:nvSpPr>
        <p:spPr>
          <a:xfrm>
            <a:off x="5140863" y="1712823"/>
            <a:ext cx="5990052" cy="307777"/>
          </a:xfrm>
          <a:prstGeom prst="rect">
            <a:avLst/>
          </a:prstGeom>
          <a:noFill/>
          <a:ln>
            <a:noFill/>
          </a:ln>
        </p:spPr>
        <p:txBody>
          <a:bodyPr vert="horz" wrap="square" lIns="0" tIns="0" rIns="0" bIns="0" rtlCol="0" anchor="b"/>
          <a:lstStyle/>
          <a:p>
            <a:pPr algn="l">
              <a:lnSpc>
                <a:spcPct val="130000"/>
              </a:lnSpc>
            </a:pPr>
            <a:r>
              <a:rPr kumimoji="1" lang="en-US" altLang="zh-CN" sz="1600">
                <a:ln w="12700">
                  <a:noFill/>
                </a:ln>
                <a:solidFill>
                  <a:srgbClr val="262626">
                    <a:alpha val="100000"/>
                  </a:srgbClr>
                </a:solidFill>
                <a:latin typeface="Source Han Sans CN Bold" panose="020B0800000000000000" charset="-122"/>
                <a:ea typeface="Source Han Sans CN Bold" panose="020B0800000000000000" charset="-122"/>
                <a:cs typeface="Source Han Sans CN Bold" panose="020B0800000000000000" charset="-122"/>
              </a:rPr>
              <a:t>品名的重要性</a:t>
            </a:r>
            <a:endParaRPr kumimoji="1" lang="zh-CN" altLang="en-US"/>
          </a:p>
        </p:txBody>
      </p:sp>
      <p:sp>
        <p:nvSpPr>
          <p:cNvPr id="10" name="标题 1"/>
          <p:cNvSpPr txBox="1"/>
          <p:nvPr/>
        </p:nvSpPr>
        <p:spPr>
          <a:xfrm>
            <a:off x="5140861" y="2058699"/>
            <a:ext cx="5990052" cy="975173"/>
          </a:xfrm>
          <a:prstGeom prst="rect">
            <a:avLst/>
          </a:prstGeom>
          <a:noFill/>
          <a:ln>
            <a:noFill/>
          </a:ln>
        </p:spPr>
        <p:txBody>
          <a:bodyPr vert="horz" wrap="square" lIns="0" tIns="0" rIns="0" bIns="0" rtlCol="0" anchor="t"/>
          <a:lstStyle/>
          <a:p>
            <a:pPr algn="l">
              <a:lnSpc>
                <a:spcPct val="150000"/>
              </a:lnSpc>
            </a:pPr>
            <a:r>
              <a:rPr kumimoji="1" lang="en-US" altLang="zh-CN" sz="1400">
                <a:ln w="12700">
                  <a:noFill/>
                </a:ln>
                <a:solidFill>
                  <a:srgbClr val="262626">
                    <a:alpha val="100000"/>
                  </a:srgbClr>
                </a:solidFill>
                <a:latin typeface="Source Han Sans" panose="020B0400000000000000" charset="-122"/>
                <a:ea typeface="Source Han Sans" panose="020B0400000000000000" charset="-122"/>
                <a:cs typeface="Source Han Sans" panose="020B0400000000000000" charset="-122"/>
              </a:rPr>
              <a:t>品名是商品的名称，是买卖双方交接货物的依据，准确的品名有助于避免误解和纠纷。</a:t>
            </a:r>
            <a:endParaRPr kumimoji="1" lang="zh-CN" altLang="en-US"/>
          </a:p>
        </p:txBody>
      </p:sp>
      <p:sp>
        <p:nvSpPr>
          <p:cNvPr id="11" name="标题 1"/>
          <p:cNvSpPr txBox="1"/>
          <p:nvPr/>
        </p:nvSpPr>
        <p:spPr>
          <a:xfrm>
            <a:off x="5555676" y="3195259"/>
            <a:ext cx="5990052" cy="307777"/>
          </a:xfrm>
          <a:prstGeom prst="rect">
            <a:avLst/>
          </a:prstGeom>
          <a:noFill/>
          <a:ln>
            <a:noFill/>
          </a:ln>
        </p:spPr>
        <p:txBody>
          <a:bodyPr vert="horz" wrap="square" lIns="0" tIns="0" rIns="0" bIns="0" rtlCol="0" anchor="b"/>
          <a:lstStyle/>
          <a:p>
            <a:pPr algn="l">
              <a:lnSpc>
                <a:spcPct val="130000"/>
              </a:lnSpc>
            </a:pPr>
            <a:r>
              <a:rPr kumimoji="1" lang="en-US" altLang="zh-CN" sz="1600">
                <a:ln w="12700">
                  <a:noFill/>
                </a:ln>
                <a:solidFill>
                  <a:srgbClr val="262626">
                    <a:alpha val="100000"/>
                  </a:srgbClr>
                </a:solidFill>
                <a:latin typeface="Source Han Sans CN Bold" panose="020B0800000000000000" charset="-122"/>
                <a:ea typeface="Source Han Sans CN Bold" panose="020B0800000000000000" charset="-122"/>
                <a:cs typeface="Source Han Sans CN Bold" panose="020B0800000000000000" charset="-122"/>
              </a:rPr>
              <a:t>质量条款</a:t>
            </a:r>
            <a:endParaRPr kumimoji="1" lang="zh-CN" altLang="en-US"/>
          </a:p>
        </p:txBody>
      </p:sp>
      <p:sp>
        <p:nvSpPr>
          <p:cNvPr id="12" name="标题 1"/>
          <p:cNvSpPr txBox="1"/>
          <p:nvPr/>
        </p:nvSpPr>
        <p:spPr>
          <a:xfrm>
            <a:off x="5555673" y="3541135"/>
            <a:ext cx="5990052" cy="975173"/>
          </a:xfrm>
          <a:prstGeom prst="rect">
            <a:avLst/>
          </a:prstGeom>
          <a:noFill/>
          <a:ln>
            <a:noFill/>
          </a:ln>
        </p:spPr>
        <p:txBody>
          <a:bodyPr vert="horz" wrap="square" lIns="0" tIns="0" rIns="0" bIns="0" rtlCol="0" anchor="t"/>
          <a:lstStyle/>
          <a:p>
            <a:pPr algn="l">
              <a:lnSpc>
                <a:spcPct val="150000"/>
              </a:lnSpc>
            </a:pPr>
            <a:r>
              <a:rPr kumimoji="1" lang="en-US" altLang="zh-CN" sz="1400">
                <a:ln w="12700">
                  <a:noFill/>
                </a:ln>
                <a:solidFill>
                  <a:srgbClr val="262626">
                    <a:alpha val="100000"/>
                  </a:srgbClr>
                </a:solidFill>
                <a:latin typeface="Source Han Sans" panose="020B0400000000000000" charset="-122"/>
                <a:ea typeface="Source Han Sans" panose="020B0400000000000000" charset="-122"/>
                <a:cs typeface="Source Han Sans" panose="020B0400000000000000" charset="-122"/>
              </a:rPr>
              <a:t>质量条款包括质量标准、检验方法等，是合同的重要组成部分，对买卖双方的权利和义务有直接影响。</a:t>
            </a:r>
            <a:endParaRPr kumimoji="1" lang="zh-CN" altLang="en-US"/>
          </a:p>
        </p:txBody>
      </p:sp>
      <p:sp>
        <p:nvSpPr>
          <p:cNvPr id="13" name="标题 1"/>
          <p:cNvSpPr txBox="1"/>
          <p:nvPr/>
        </p:nvSpPr>
        <p:spPr>
          <a:xfrm>
            <a:off x="5140863" y="4677696"/>
            <a:ext cx="5990052" cy="307777"/>
          </a:xfrm>
          <a:prstGeom prst="rect">
            <a:avLst/>
          </a:prstGeom>
          <a:noFill/>
          <a:ln>
            <a:noFill/>
          </a:ln>
        </p:spPr>
        <p:txBody>
          <a:bodyPr vert="horz" wrap="square" lIns="0" tIns="0" rIns="0" bIns="0" rtlCol="0" anchor="b"/>
          <a:lstStyle/>
          <a:p>
            <a:pPr algn="l">
              <a:lnSpc>
                <a:spcPct val="130000"/>
              </a:lnSpc>
            </a:pPr>
            <a:r>
              <a:rPr kumimoji="1" lang="en-US" altLang="zh-CN" sz="1600">
                <a:ln w="12700">
                  <a:noFill/>
                </a:ln>
                <a:solidFill>
                  <a:srgbClr val="262626">
                    <a:alpha val="100000"/>
                  </a:srgbClr>
                </a:solidFill>
                <a:latin typeface="Source Han Sans CN Bold" panose="020B0800000000000000" charset="-122"/>
                <a:ea typeface="Source Han Sans CN Bold" panose="020B0800000000000000" charset="-122"/>
                <a:cs typeface="Source Han Sans CN Bold" panose="020B0800000000000000" charset="-122"/>
              </a:rPr>
              <a:t>质量标准</a:t>
            </a:r>
            <a:endParaRPr kumimoji="1" lang="zh-CN" altLang="en-US"/>
          </a:p>
        </p:txBody>
      </p:sp>
      <p:sp>
        <p:nvSpPr>
          <p:cNvPr id="14" name="标题 1"/>
          <p:cNvSpPr txBox="1"/>
          <p:nvPr/>
        </p:nvSpPr>
        <p:spPr>
          <a:xfrm>
            <a:off x="5140861" y="5023572"/>
            <a:ext cx="5990052" cy="975173"/>
          </a:xfrm>
          <a:prstGeom prst="rect">
            <a:avLst/>
          </a:prstGeom>
          <a:noFill/>
          <a:ln>
            <a:noFill/>
          </a:ln>
        </p:spPr>
        <p:txBody>
          <a:bodyPr vert="horz" wrap="square" lIns="0" tIns="0" rIns="0" bIns="0" rtlCol="0" anchor="t"/>
          <a:lstStyle/>
          <a:p>
            <a:pPr algn="l">
              <a:lnSpc>
                <a:spcPct val="150000"/>
              </a:lnSpc>
            </a:pPr>
            <a:r>
              <a:rPr kumimoji="1" lang="en-US" altLang="zh-CN" sz="1400">
                <a:ln w="12700">
                  <a:noFill/>
                </a:ln>
                <a:solidFill>
                  <a:srgbClr val="262626">
                    <a:alpha val="100000"/>
                  </a:srgbClr>
                </a:solidFill>
                <a:latin typeface="Source Han Sans" panose="020B0400000000000000" charset="-122"/>
                <a:ea typeface="Source Han Sans" panose="020B0400000000000000" charset="-122"/>
                <a:cs typeface="Source Han Sans" panose="020B0400000000000000" charset="-122"/>
              </a:rPr>
              <a:t>质量标准可以是国家标准、行业标准、企业标准等，不同的标准对商品的质量要求不同。</a:t>
            </a:r>
            <a:endParaRPr kumimoji="1" lang="zh-CN" altLang="en-US"/>
          </a:p>
        </p:txBody>
      </p:sp>
      <p:sp>
        <p:nvSpPr>
          <p:cNvPr id="15" name="标题 1"/>
          <p:cNvSpPr txBox="1"/>
          <p:nvPr/>
        </p:nvSpPr>
        <p:spPr>
          <a:xfrm>
            <a:off x="1963185" y="3135749"/>
            <a:ext cx="1007886" cy="994396"/>
          </a:xfrm>
          <a:custGeom>
            <a:avLst/>
            <a:gdLst>
              <a:gd name="connsiteX0" fmla="*/ 1371696 w 1870330"/>
              <a:gd name="connsiteY0" fmla="*/ 1296270 h 1845296"/>
              <a:gd name="connsiteX1" fmla="*/ 1371696 w 1870330"/>
              <a:gd name="connsiteY1" fmla="*/ 1371136 h 1845296"/>
              <a:gd name="connsiteX2" fmla="*/ 1671448 w 1870330"/>
              <a:gd name="connsiteY2" fmla="*/ 1371136 h 1845296"/>
              <a:gd name="connsiteX3" fmla="*/ 1671448 w 1870330"/>
              <a:gd name="connsiteY3" fmla="*/ 1296270 h 1845296"/>
              <a:gd name="connsiteX4" fmla="*/ 1371696 w 1870330"/>
              <a:gd name="connsiteY4" fmla="*/ 996899 h 1845296"/>
              <a:gd name="connsiteX5" fmla="*/ 1371696 w 1870330"/>
              <a:gd name="connsiteY5" fmla="*/ 1071765 h 1845296"/>
              <a:gd name="connsiteX6" fmla="*/ 1671448 w 1870330"/>
              <a:gd name="connsiteY6" fmla="*/ 1071765 h 1845296"/>
              <a:gd name="connsiteX7" fmla="*/ 1671448 w 1870330"/>
              <a:gd name="connsiteY7" fmla="*/ 996899 h 1845296"/>
              <a:gd name="connsiteX8" fmla="*/ 1371696 w 1870330"/>
              <a:gd name="connsiteY8" fmla="*/ 747820 h 1845296"/>
              <a:gd name="connsiteX9" fmla="*/ 1371696 w 1870330"/>
              <a:gd name="connsiteY9" fmla="*/ 822401 h 1845296"/>
              <a:gd name="connsiteX10" fmla="*/ 1671448 w 1870330"/>
              <a:gd name="connsiteY10" fmla="*/ 822401 h 1845296"/>
              <a:gd name="connsiteX11" fmla="*/ 1671448 w 1870330"/>
              <a:gd name="connsiteY11" fmla="*/ 747820 h 1845296"/>
              <a:gd name="connsiteX12" fmla="*/ 1371696 w 1870330"/>
              <a:gd name="connsiteY12" fmla="*/ 473405 h 1845296"/>
              <a:gd name="connsiteX13" fmla="*/ 1371696 w 1870330"/>
              <a:gd name="connsiteY13" fmla="*/ 547986 h 1845296"/>
              <a:gd name="connsiteX14" fmla="*/ 1671448 w 1870330"/>
              <a:gd name="connsiteY14" fmla="*/ 547986 h 1845296"/>
              <a:gd name="connsiteX15" fmla="*/ 1671448 w 1870330"/>
              <a:gd name="connsiteY15" fmla="*/ 473405 h 1845296"/>
              <a:gd name="connsiteX16" fmla="*/ 1221963 w 1870330"/>
              <a:gd name="connsiteY16" fmla="*/ 224040 h 1845296"/>
              <a:gd name="connsiteX17" fmla="*/ 1794130 w 1870330"/>
              <a:gd name="connsiteY17" fmla="*/ 224040 h 1845296"/>
              <a:gd name="connsiteX18" fmla="*/ 1870330 w 1870330"/>
              <a:gd name="connsiteY18" fmla="*/ 298811 h 1845296"/>
              <a:gd name="connsiteX19" fmla="*/ 1870330 w 1870330"/>
              <a:gd name="connsiteY19" fmla="*/ 1570971 h 1845296"/>
              <a:gd name="connsiteX20" fmla="*/ 1794130 w 1870330"/>
              <a:gd name="connsiteY20" fmla="*/ 1645742 h 1845296"/>
              <a:gd name="connsiteX21" fmla="*/ 1221963 w 1870330"/>
              <a:gd name="connsiteY21" fmla="*/ 1645742 h 1845296"/>
              <a:gd name="connsiteX22" fmla="*/ 1221963 w 1870330"/>
              <a:gd name="connsiteY22" fmla="*/ 1383804 h 1845296"/>
              <a:gd name="connsiteX23" fmla="*/ 1298163 w 1870330"/>
              <a:gd name="connsiteY23" fmla="*/ 1383804 h 1845296"/>
              <a:gd name="connsiteX24" fmla="*/ 1298163 w 1870330"/>
              <a:gd name="connsiteY24" fmla="*/ 1309033 h 1845296"/>
              <a:gd name="connsiteX25" fmla="*/ 1221963 w 1870330"/>
              <a:gd name="connsiteY25" fmla="*/ 1309033 h 1845296"/>
              <a:gd name="connsiteX26" fmla="*/ 1221963 w 1870330"/>
              <a:gd name="connsiteY26" fmla="*/ 1084434 h 1845296"/>
              <a:gd name="connsiteX27" fmla="*/ 1298163 w 1870330"/>
              <a:gd name="connsiteY27" fmla="*/ 1084434 h 1845296"/>
              <a:gd name="connsiteX28" fmla="*/ 1298163 w 1870330"/>
              <a:gd name="connsiteY28" fmla="*/ 1009662 h 1845296"/>
              <a:gd name="connsiteX29" fmla="*/ 1221963 w 1870330"/>
              <a:gd name="connsiteY29" fmla="*/ 1009662 h 1845296"/>
              <a:gd name="connsiteX30" fmla="*/ 1221963 w 1870330"/>
              <a:gd name="connsiteY30" fmla="*/ 822496 h 1845296"/>
              <a:gd name="connsiteX31" fmla="*/ 1298163 w 1870330"/>
              <a:gd name="connsiteY31" fmla="*/ 822496 h 1845296"/>
              <a:gd name="connsiteX32" fmla="*/ 1298163 w 1870330"/>
              <a:gd name="connsiteY32" fmla="*/ 747725 h 1845296"/>
              <a:gd name="connsiteX33" fmla="*/ 1221963 w 1870330"/>
              <a:gd name="connsiteY33" fmla="*/ 747725 h 1845296"/>
              <a:gd name="connsiteX34" fmla="*/ 1221963 w 1870330"/>
              <a:gd name="connsiteY34" fmla="*/ 560654 h 1845296"/>
              <a:gd name="connsiteX35" fmla="*/ 1298163 w 1870330"/>
              <a:gd name="connsiteY35" fmla="*/ 560654 h 1845296"/>
              <a:gd name="connsiteX36" fmla="*/ 1298163 w 1870330"/>
              <a:gd name="connsiteY36" fmla="*/ 485883 h 1845296"/>
              <a:gd name="connsiteX37" fmla="*/ 1221963 w 1870330"/>
              <a:gd name="connsiteY37" fmla="*/ 485883 h 1845296"/>
              <a:gd name="connsiteX38" fmla="*/ 1054227 w 1870330"/>
              <a:gd name="connsiteY38" fmla="*/ 393 h 1845296"/>
              <a:gd name="connsiteX39" fmla="*/ 1054132 w 1870330"/>
              <a:gd name="connsiteY39" fmla="*/ 869 h 1845296"/>
              <a:gd name="connsiteX40" fmla="*/ 1083754 w 1870330"/>
              <a:gd name="connsiteY40" fmla="*/ 7727 h 1845296"/>
              <a:gd name="connsiteX41" fmla="*/ 1097470 w 1870330"/>
              <a:gd name="connsiteY41" fmla="*/ 36302 h 1845296"/>
              <a:gd name="connsiteX42" fmla="*/ 1097470 w 1870330"/>
              <a:gd name="connsiteY42" fmla="*/ 1808714 h 1845296"/>
              <a:gd name="connsiteX43" fmla="*/ 1083754 w 1870330"/>
              <a:gd name="connsiteY43" fmla="*/ 1837289 h 1845296"/>
              <a:gd name="connsiteX44" fmla="*/ 1060895 w 1870330"/>
              <a:gd name="connsiteY44" fmla="*/ 1845290 h 1845296"/>
              <a:gd name="connsiteX45" fmla="*/ 1053941 w 1870330"/>
              <a:gd name="connsiteY45" fmla="*/ 1844148 h 1845296"/>
              <a:gd name="connsiteX46" fmla="*/ 29623 w 1870330"/>
              <a:gd name="connsiteY46" fmla="*/ 1647932 h 1845296"/>
              <a:gd name="connsiteX47" fmla="*/ 0 w 1870330"/>
              <a:gd name="connsiteY47" fmla="*/ 1611071 h 1845296"/>
              <a:gd name="connsiteX48" fmla="*/ 0 w 1870330"/>
              <a:gd name="connsiteY48" fmla="*/ 233375 h 1845296"/>
              <a:gd name="connsiteX49" fmla="*/ 29813 w 1870330"/>
              <a:gd name="connsiteY49" fmla="*/ 196513 h 1845296"/>
            </a:gdLst>
            <a:ahLst/>
            <a:cxnLst/>
            <a:rect l="l" t="t" r="r" b="b"/>
            <a:pathLst>
              <a:path w="1870330" h="1845296">
                <a:moveTo>
                  <a:pt x="1371696" y="1296270"/>
                </a:moveTo>
                <a:lnTo>
                  <a:pt x="1371696" y="1371136"/>
                </a:lnTo>
                <a:lnTo>
                  <a:pt x="1671448" y="1371136"/>
                </a:lnTo>
                <a:lnTo>
                  <a:pt x="1671448" y="1296270"/>
                </a:lnTo>
                <a:close/>
                <a:moveTo>
                  <a:pt x="1371696" y="996899"/>
                </a:moveTo>
                <a:lnTo>
                  <a:pt x="1371696" y="1071765"/>
                </a:lnTo>
                <a:lnTo>
                  <a:pt x="1671448" y="1071765"/>
                </a:lnTo>
                <a:lnTo>
                  <a:pt x="1671448" y="996899"/>
                </a:lnTo>
                <a:close/>
                <a:moveTo>
                  <a:pt x="1371696" y="747820"/>
                </a:moveTo>
                <a:lnTo>
                  <a:pt x="1371696" y="822401"/>
                </a:lnTo>
                <a:lnTo>
                  <a:pt x="1671448" y="822401"/>
                </a:lnTo>
                <a:lnTo>
                  <a:pt x="1671448" y="747820"/>
                </a:lnTo>
                <a:close/>
                <a:moveTo>
                  <a:pt x="1371696" y="473405"/>
                </a:moveTo>
                <a:lnTo>
                  <a:pt x="1371696" y="547986"/>
                </a:lnTo>
                <a:lnTo>
                  <a:pt x="1671448" y="547986"/>
                </a:lnTo>
                <a:lnTo>
                  <a:pt x="1671448" y="473405"/>
                </a:lnTo>
                <a:close/>
                <a:moveTo>
                  <a:pt x="1221963" y="224040"/>
                </a:moveTo>
                <a:lnTo>
                  <a:pt x="1794130" y="224040"/>
                </a:lnTo>
                <a:cubicBezTo>
                  <a:pt x="1835792" y="223723"/>
                  <a:pt x="1869863" y="257155"/>
                  <a:pt x="1870330" y="298811"/>
                </a:cubicBezTo>
                <a:lnTo>
                  <a:pt x="1870330" y="1570971"/>
                </a:lnTo>
                <a:cubicBezTo>
                  <a:pt x="1869863" y="1612623"/>
                  <a:pt x="1835792" y="1646056"/>
                  <a:pt x="1794130" y="1645742"/>
                </a:cubicBezTo>
                <a:lnTo>
                  <a:pt x="1221963" y="1645742"/>
                </a:lnTo>
                <a:lnTo>
                  <a:pt x="1221963" y="1383804"/>
                </a:lnTo>
                <a:lnTo>
                  <a:pt x="1298163" y="1383804"/>
                </a:lnTo>
                <a:lnTo>
                  <a:pt x="1298163" y="1309033"/>
                </a:lnTo>
                <a:lnTo>
                  <a:pt x="1221963" y="1309033"/>
                </a:lnTo>
                <a:lnTo>
                  <a:pt x="1221963" y="1084434"/>
                </a:lnTo>
                <a:lnTo>
                  <a:pt x="1298163" y="1084434"/>
                </a:lnTo>
                <a:lnTo>
                  <a:pt x="1298163" y="1009662"/>
                </a:lnTo>
                <a:lnTo>
                  <a:pt x="1221963" y="1009662"/>
                </a:lnTo>
                <a:lnTo>
                  <a:pt x="1221963" y="822496"/>
                </a:lnTo>
                <a:lnTo>
                  <a:pt x="1298163" y="822496"/>
                </a:lnTo>
                <a:lnTo>
                  <a:pt x="1298163" y="747725"/>
                </a:lnTo>
                <a:lnTo>
                  <a:pt x="1221963" y="747725"/>
                </a:lnTo>
                <a:lnTo>
                  <a:pt x="1221963" y="560654"/>
                </a:lnTo>
                <a:lnTo>
                  <a:pt x="1298163" y="560654"/>
                </a:lnTo>
                <a:lnTo>
                  <a:pt x="1298163" y="485883"/>
                </a:lnTo>
                <a:lnTo>
                  <a:pt x="1221963" y="485883"/>
                </a:lnTo>
                <a:close/>
                <a:moveTo>
                  <a:pt x="1054227" y="393"/>
                </a:moveTo>
                <a:lnTo>
                  <a:pt x="1054132" y="869"/>
                </a:lnTo>
                <a:cubicBezTo>
                  <a:pt x="1064533" y="-1498"/>
                  <a:pt x="1075449" y="1029"/>
                  <a:pt x="1083754" y="7727"/>
                </a:cubicBezTo>
                <a:cubicBezTo>
                  <a:pt x="1092260" y="14808"/>
                  <a:pt x="1097261" y="25237"/>
                  <a:pt x="1097470" y="36302"/>
                </a:cubicBezTo>
                <a:lnTo>
                  <a:pt x="1097470" y="1808714"/>
                </a:lnTo>
                <a:cubicBezTo>
                  <a:pt x="1097271" y="1819783"/>
                  <a:pt x="1092260" y="1830212"/>
                  <a:pt x="1083754" y="1837289"/>
                </a:cubicBezTo>
                <a:cubicBezTo>
                  <a:pt x="1077344" y="1842614"/>
                  <a:pt x="1069229" y="1845452"/>
                  <a:pt x="1060895" y="1845290"/>
                </a:cubicBezTo>
                <a:cubicBezTo>
                  <a:pt x="1058551" y="1845100"/>
                  <a:pt x="1056227" y="1844719"/>
                  <a:pt x="1053941" y="1844148"/>
                </a:cubicBezTo>
                <a:lnTo>
                  <a:pt x="29623" y="1647932"/>
                </a:lnTo>
                <a:cubicBezTo>
                  <a:pt x="12259" y="1644227"/>
                  <a:pt x="-124" y="1628825"/>
                  <a:pt x="0" y="1611071"/>
                </a:cubicBezTo>
                <a:lnTo>
                  <a:pt x="0" y="233375"/>
                </a:lnTo>
                <a:cubicBezTo>
                  <a:pt x="-105" y="215558"/>
                  <a:pt x="12373" y="200139"/>
                  <a:pt x="29813" y="196513"/>
                </a:cubicBezTo>
                <a:close/>
              </a:path>
            </a:pathLst>
          </a:custGeom>
          <a:solidFill>
            <a:schemeClr val="bg1"/>
          </a:solidFill>
          <a:ln w="9525" cap="flat">
            <a:noFill/>
            <a:miter/>
          </a:ln>
        </p:spPr>
        <p:txBody>
          <a:bodyPr vert="horz" wrap="square" lIns="91440" tIns="45720" rIns="91440" bIns="45720" rtlCol="0" anchor="ctr"/>
          <a:lstStyle/>
          <a:p>
            <a:pPr algn="l">
              <a:lnSpc>
                <a:spcPct val="110000"/>
              </a:lnSpc>
            </a:pPr>
            <a:endParaRPr kumimoji="1" lang="zh-CN" altLang="en-US"/>
          </a:p>
        </p:txBody>
      </p:sp>
      <p:sp>
        <p:nvSpPr>
          <p:cNvPr id="16" name="标题 1"/>
          <p:cNvSpPr txBox="1"/>
          <p:nvPr/>
        </p:nvSpPr>
        <p:spPr>
          <a:xfrm>
            <a:off x="3921663" y="1903323"/>
            <a:ext cx="757652" cy="472877"/>
          </a:xfrm>
          <a:prstGeom prst="rect">
            <a:avLst/>
          </a:prstGeom>
          <a:noFill/>
          <a:ln>
            <a:noFill/>
          </a:ln>
        </p:spPr>
        <p:txBody>
          <a:bodyPr vert="horz" wrap="square" lIns="0" tIns="0" rIns="0" bIns="0" rtlCol="0" anchor="ctr"/>
          <a:lstStyle/>
          <a:p>
            <a:pPr algn="ctr">
              <a:lnSpc>
                <a:spcPct val="130000"/>
              </a:lnSpc>
            </a:pPr>
            <a:r>
              <a:rPr kumimoji="1" lang="en-US" altLang="zh-CN" sz="2800">
                <a:ln w="12700">
                  <a:noFill/>
                </a:ln>
                <a:solidFill>
                  <a:srgbClr val="FFFFFF">
                    <a:alpha val="100000"/>
                  </a:srgbClr>
                </a:solidFill>
                <a:latin typeface="OPPOSans B" panose="00020600040101010101" charset="-122"/>
                <a:ea typeface="OPPOSans B" panose="00020600040101010101" charset="-122"/>
                <a:cs typeface="OPPOSans B" panose="00020600040101010101" charset="-122"/>
              </a:rPr>
              <a:t>01</a:t>
            </a:r>
            <a:endParaRPr kumimoji="1" lang="zh-CN" altLang="en-US"/>
          </a:p>
        </p:txBody>
      </p:sp>
      <p:sp>
        <p:nvSpPr>
          <p:cNvPr id="17" name="标题 1"/>
          <p:cNvSpPr txBox="1"/>
          <p:nvPr/>
        </p:nvSpPr>
        <p:spPr>
          <a:xfrm>
            <a:off x="4391563" y="3401923"/>
            <a:ext cx="757652" cy="472877"/>
          </a:xfrm>
          <a:prstGeom prst="rect">
            <a:avLst/>
          </a:prstGeom>
          <a:noFill/>
          <a:ln>
            <a:noFill/>
          </a:ln>
        </p:spPr>
        <p:txBody>
          <a:bodyPr vert="horz" wrap="square" lIns="0" tIns="0" rIns="0" bIns="0" rtlCol="0" anchor="ctr"/>
          <a:lstStyle/>
          <a:p>
            <a:pPr algn="ctr">
              <a:lnSpc>
                <a:spcPct val="130000"/>
              </a:lnSpc>
            </a:pPr>
            <a:r>
              <a:rPr kumimoji="1" lang="en-US" altLang="zh-CN" sz="2800">
                <a:ln w="12700">
                  <a:noFill/>
                </a:ln>
                <a:solidFill>
                  <a:srgbClr val="FFFFFF">
                    <a:alpha val="100000"/>
                  </a:srgbClr>
                </a:solidFill>
                <a:latin typeface="OPPOSans B" panose="00020600040101010101" charset="-122"/>
                <a:ea typeface="OPPOSans B" panose="00020600040101010101" charset="-122"/>
                <a:cs typeface="OPPOSans B" panose="00020600040101010101" charset="-122"/>
              </a:rPr>
              <a:t>02</a:t>
            </a:r>
            <a:endParaRPr kumimoji="1" lang="zh-CN" altLang="en-US"/>
          </a:p>
        </p:txBody>
      </p:sp>
      <p:sp>
        <p:nvSpPr>
          <p:cNvPr id="18" name="标题 1"/>
          <p:cNvSpPr txBox="1"/>
          <p:nvPr/>
        </p:nvSpPr>
        <p:spPr>
          <a:xfrm>
            <a:off x="3921663" y="4900523"/>
            <a:ext cx="757652" cy="472877"/>
          </a:xfrm>
          <a:prstGeom prst="rect">
            <a:avLst/>
          </a:prstGeom>
          <a:noFill/>
          <a:ln>
            <a:noFill/>
          </a:ln>
        </p:spPr>
        <p:txBody>
          <a:bodyPr vert="horz" wrap="square" lIns="0" tIns="0" rIns="0" bIns="0" rtlCol="0" anchor="ctr"/>
          <a:lstStyle/>
          <a:p>
            <a:pPr algn="ctr">
              <a:lnSpc>
                <a:spcPct val="130000"/>
              </a:lnSpc>
            </a:pPr>
            <a:r>
              <a:rPr kumimoji="1" lang="en-US" altLang="zh-CN" sz="2800">
                <a:ln w="12700">
                  <a:noFill/>
                </a:ln>
                <a:solidFill>
                  <a:srgbClr val="FFFFFF">
                    <a:alpha val="100000"/>
                  </a:srgbClr>
                </a:solidFill>
                <a:latin typeface="OPPOSans B" panose="00020600040101010101" charset="-122"/>
                <a:ea typeface="OPPOSans B" panose="00020600040101010101" charset="-122"/>
                <a:cs typeface="OPPOSans B" panose="00020600040101010101" charset="-122"/>
              </a:rPr>
              <a:t>03</a:t>
            </a:r>
            <a:endParaRPr kumimoji="1" lang="zh-CN" altLang="en-US"/>
          </a:p>
        </p:txBody>
      </p:sp>
      <p:sp>
        <p:nvSpPr>
          <p:cNvPr id="19" name="标题 1"/>
          <p:cNvSpPr txBox="1"/>
          <p:nvPr/>
        </p:nvSpPr>
        <p:spPr>
          <a:xfrm>
            <a:off x="278800" y="246413"/>
            <a:ext cx="9379603" cy="720000"/>
          </a:xfrm>
          <a:prstGeom prst="rect">
            <a:avLst/>
          </a:prstGeom>
          <a:solidFill>
            <a:schemeClr val="bg1"/>
          </a:solidFill>
          <a:ln w="12700" cap="sq">
            <a:noFill/>
            <a:miter/>
          </a:ln>
          <a:effectLst>
            <a:outerShdw blurRad="165100" sx="102000" sy="102000" algn="ctr" rotWithShape="0">
              <a:srgbClr val="000000">
                <a:alpha val="10000"/>
              </a:srgbClr>
            </a:outerShdw>
          </a:effectLst>
        </p:spPr>
        <p:txBody>
          <a:bodyPr vert="horz" wrap="square" lIns="91440" tIns="45720" rIns="91440" bIns="45720" rtlCol="0" anchor="ctr"/>
          <a:lstStyle/>
          <a:p>
            <a:pPr algn="ctr">
              <a:lnSpc>
                <a:spcPct val="110000"/>
              </a:lnSpc>
            </a:pPr>
            <a:endParaRPr kumimoji="1" lang="zh-CN" altLang="en-US"/>
          </a:p>
        </p:txBody>
      </p:sp>
      <p:sp>
        <p:nvSpPr>
          <p:cNvPr id="20" name="标题 1"/>
          <p:cNvSpPr txBox="1"/>
          <p:nvPr/>
        </p:nvSpPr>
        <p:spPr>
          <a:xfrm>
            <a:off x="561368" y="380389"/>
            <a:ext cx="8060758" cy="461665"/>
          </a:xfrm>
          <a:prstGeom prst="rect">
            <a:avLst/>
          </a:prstGeom>
          <a:noFill/>
          <a:ln cap="sq">
            <a:noFill/>
          </a:ln>
        </p:spPr>
        <p:txBody>
          <a:bodyPr vert="horz" wrap="square" lIns="91440" tIns="45720" rIns="91440" bIns="45720" rtlCol="0" anchor="t"/>
          <a:lstStyle/>
          <a:p>
            <a:pPr algn="l">
              <a:lnSpc>
                <a:spcPct val="110000"/>
              </a:lnSpc>
            </a:pPr>
            <a:r>
              <a:rPr kumimoji="1" lang="en-US" altLang="zh-CN" sz="2400">
                <a:ln w="12700">
                  <a:noFill/>
                </a:ln>
                <a:solidFill>
                  <a:srgbClr val="000000">
                    <a:alpha val="100000"/>
                  </a:srgbClr>
                </a:solidFill>
                <a:latin typeface="Source Han Sans CN Bold" panose="020B0800000000000000" charset="-122"/>
                <a:ea typeface="Source Han Sans CN Bold" panose="020B0800000000000000" charset="-122"/>
                <a:cs typeface="Source Han Sans CN Bold" panose="020B0800000000000000" charset="-122"/>
              </a:rPr>
              <a:t>品名与质量</a:t>
            </a:r>
            <a:endParaRPr kumimoji="1" lang="zh-CN" altLang="en-US"/>
          </a:p>
        </p:txBody>
      </p:sp>
      <p:sp>
        <p:nvSpPr>
          <p:cNvPr id="21" name="标题 1"/>
          <p:cNvSpPr txBox="1"/>
          <p:nvPr/>
        </p:nvSpPr>
        <p:spPr>
          <a:xfrm>
            <a:off x="272243" y="225304"/>
            <a:ext cx="257347" cy="517646"/>
          </a:xfrm>
          <a:prstGeom prst="rect">
            <a:avLst/>
          </a:prstGeom>
          <a:solidFill>
            <a:schemeClr val="accent1"/>
          </a:solidFill>
          <a:ln w="12700" cap="sq">
            <a:noFill/>
            <a:miter/>
          </a:ln>
        </p:spPr>
        <p:txBody>
          <a:bodyPr vert="horz" wrap="square" lIns="91440" tIns="45720" rIns="91440" bIns="45720" rtlCol="0" anchor="ctr"/>
          <a:lstStyle/>
          <a:p>
            <a:pPr algn="ctr">
              <a:lnSpc>
                <a:spcPct val="110000"/>
              </a:lnSpc>
            </a:pPr>
            <a:endParaRPr kumimoji="1" lang="zh-CN" altLang="en-US"/>
          </a:p>
        </p:txBody>
      </p:sp>
      <p:sp>
        <p:nvSpPr>
          <p:cNvPr id="22" name="标题 1"/>
          <p:cNvSpPr txBox="1"/>
          <p:nvPr/>
        </p:nvSpPr>
        <p:spPr>
          <a:xfrm>
            <a:off x="272243" y="88785"/>
            <a:ext cx="257347" cy="98499"/>
          </a:xfrm>
          <a:prstGeom prst="rect">
            <a:avLst/>
          </a:prstGeom>
          <a:solidFill>
            <a:schemeClr val="accent1">
              <a:lumMod val="60000"/>
              <a:lumOff val="40000"/>
            </a:schemeClr>
          </a:solidFill>
          <a:ln w="12700" cap="sq">
            <a:noFill/>
            <a:miter/>
          </a:ln>
        </p:spPr>
        <p:txBody>
          <a:bodyPr vert="horz" wrap="square" lIns="91440" tIns="45720" rIns="91440" bIns="45720" rtlCol="0" anchor="ctr"/>
          <a:lstStyle/>
          <a:p>
            <a:pPr algn="ctr">
              <a:lnSpc>
                <a:spcPct val="110000"/>
              </a:lnSpc>
            </a:pPr>
            <a:endParaRPr kumimoji="1" lang="zh-CN" altLang="en-US"/>
          </a:p>
        </p:txBody>
      </p:sp>
      <p:sp>
        <p:nvSpPr>
          <p:cNvPr id="23" name="标题 1"/>
          <p:cNvSpPr txBox="1"/>
          <p:nvPr/>
        </p:nvSpPr>
        <p:spPr>
          <a:xfrm>
            <a:off x="272243" y="0"/>
            <a:ext cx="257347" cy="55028"/>
          </a:xfrm>
          <a:prstGeom prst="rect">
            <a:avLst/>
          </a:prstGeom>
          <a:solidFill>
            <a:schemeClr val="accent1">
              <a:lumMod val="20000"/>
              <a:lumOff val="80000"/>
            </a:schemeClr>
          </a:solidFill>
          <a:ln w="12700" cap="sq">
            <a:noFill/>
            <a:miter/>
          </a:ln>
        </p:spPr>
        <p:txBody>
          <a:bodyPr vert="horz" wrap="square" lIns="91440" tIns="45720" rIns="91440" bIns="45720" rtlCol="0" anchor="ctr"/>
          <a:lstStyle/>
          <a:p>
            <a:pPr algn="ctr">
              <a:lnSpc>
                <a:spcPct val="110000"/>
              </a:lnSpc>
            </a:pPr>
            <a:endParaRPr kumimoji="1" lang="zh-CN" altLang="en-US"/>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标题 1"/>
          <p:cNvSpPr txBox="1"/>
          <p:nvPr/>
        </p:nvSpPr>
        <p:spPr>
          <a:xfrm>
            <a:off x="0" y="0"/>
            <a:ext cx="12180888" cy="6858000"/>
          </a:xfrm>
          <a:prstGeom prst="rect">
            <a:avLst/>
          </a:prstGeom>
          <a:solidFill>
            <a:schemeClr val="bg1"/>
          </a:solidFill>
          <a:ln w="12700" cap="sq">
            <a:noFill/>
            <a:miter/>
          </a:ln>
        </p:spPr>
        <p:txBody>
          <a:bodyPr vert="horz" wrap="square" lIns="91440" tIns="45720" rIns="91440" bIns="45720" rtlCol="0" anchor="ctr"/>
          <a:lstStyle/>
          <a:p>
            <a:pPr algn="ctr">
              <a:lnSpc>
                <a:spcPct val="110000"/>
              </a:lnSpc>
            </a:pPr>
            <a:endParaRPr kumimoji="1" lang="zh-CN" altLang="en-US"/>
          </a:p>
        </p:txBody>
      </p:sp>
      <p:sp>
        <p:nvSpPr>
          <p:cNvPr id="3" name="标题 1"/>
          <p:cNvSpPr txBox="1"/>
          <p:nvPr>
            <p:custDataLst>
              <p:tags r:id="rId1"/>
            </p:custDataLst>
          </p:nvPr>
        </p:nvSpPr>
        <p:spPr>
          <a:xfrm rot="5400000">
            <a:off x="250385" y="2244021"/>
            <a:ext cx="4243228" cy="3401356"/>
          </a:xfrm>
          <a:prstGeom prst="hexagon">
            <a:avLst>
              <a:gd name="adj" fmla="val 29010"/>
              <a:gd name="vf" fmla="val 115470"/>
            </a:avLst>
          </a:prstGeom>
          <a:solidFill>
            <a:schemeClr val="bg1"/>
          </a:solidFill>
          <a:ln w="12700" cap="sq">
            <a:solidFill>
              <a:schemeClr val="accent1">
                <a:lumMod val="20000"/>
                <a:lumOff val="80000"/>
              </a:schemeClr>
            </a:solidFill>
            <a:miter/>
          </a:ln>
        </p:spPr>
        <p:txBody>
          <a:bodyPr vert="horz" wrap="square" lIns="91440" tIns="45720" rIns="91440" bIns="45720" rtlCol="0" anchor="ctr"/>
          <a:lstStyle/>
          <a:p>
            <a:pPr algn="ctr">
              <a:lnSpc>
                <a:spcPct val="110000"/>
              </a:lnSpc>
            </a:pPr>
            <a:endParaRPr kumimoji="1" lang="zh-CN" altLang="en-US"/>
          </a:p>
        </p:txBody>
      </p:sp>
      <p:sp>
        <p:nvSpPr>
          <p:cNvPr id="4" name="标题 1"/>
          <p:cNvSpPr txBox="1"/>
          <p:nvPr>
            <p:custDataLst>
              <p:tags r:id="rId2"/>
            </p:custDataLst>
          </p:nvPr>
        </p:nvSpPr>
        <p:spPr>
          <a:xfrm rot="5400000">
            <a:off x="407384" y="2369871"/>
            <a:ext cx="3929230" cy="3149656"/>
          </a:xfrm>
          <a:prstGeom prst="hexagon">
            <a:avLst>
              <a:gd name="adj" fmla="val 29010"/>
              <a:gd name="vf" fmla="val 115470"/>
            </a:avLst>
          </a:prstGeom>
          <a:solidFill>
            <a:schemeClr val="bg1"/>
          </a:solidFill>
          <a:ln w="38100" cap="sq">
            <a:solidFill>
              <a:schemeClr val="accent1"/>
            </a:solidFill>
            <a:miter/>
          </a:ln>
        </p:spPr>
        <p:txBody>
          <a:bodyPr vert="horz" wrap="square" lIns="91440" tIns="45720" rIns="91440" bIns="45720" rtlCol="0" anchor="ctr"/>
          <a:lstStyle/>
          <a:p>
            <a:pPr algn="ctr">
              <a:lnSpc>
                <a:spcPct val="110000"/>
              </a:lnSpc>
            </a:pPr>
            <a:endParaRPr kumimoji="1" lang="zh-CN" altLang="en-US"/>
          </a:p>
        </p:txBody>
      </p:sp>
      <p:sp>
        <p:nvSpPr>
          <p:cNvPr id="5" name="标题 1"/>
          <p:cNvSpPr txBox="1"/>
          <p:nvPr>
            <p:custDataLst>
              <p:tags r:id="rId3"/>
            </p:custDataLst>
          </p:nvPr>
        </p:nvSpPr>
        <p:spPr>
          <a:xfrm>
            <a:off x="1981513" y="2405921"/>
            <a:ext cx="780972" cy="755776"/>
          </a:xfrm>
          <a:custGeom>
            <a:avLst/>
            <a:gdLst>
              <a:gd name="connsiteX0" fmla="*/ 311954 w 744004"/>
              <a:gd name="connsiteY0" fmla="*/ 337123 h 720001"/>
              <a:gd name="connsiteX1" fmla="*/ 168770 w 744004"/>
              <a:gd name="connsiteY1" fmla="*/ 337123 h 720001"/>
              <a:gd name="connsiteX2" fmla="*/ 49673 w 744004"/>
              <a:gd name="connsiteY2" fmla="*/ 287618 h 720001"/>
              <a:gd name="connsiteX3" fmla="*/ 167 w 744004"/>
              <a:gd name="connsiteY3" fmla="*/ 168520 h 720001"/>
              <a:gd name="connsiteX4" fmla="*/ 49590 w 744004"/>
              <a:gd name="connsiteY4" fmla="*/ 49507 h 720001"/>
              <a:gd name="connsiteX5" fmla="*/ 168687 w 744004"/>
              <a:gd name="connsiteY5" fmla="*/ 0 h 720001"/>
              <a:gd name="connsiteX6" fmla="*/ 287784 w 744004"/>
              <a:gd name="connsiteY6" fmla="*/ 49507 h 720001"/>
              <a:gd name="connsiteX7" fmla="*/ 337290 w 744004"/>
              <a:gd name="connsiteY7" fmla="*/ 168604 h 720001"/>
              <a:gd name="connsiteX8" fmla="*/ 337290 w 744004"/>
              <a:gd name="connsiteY8" fmla="*/ 311787 h 720001"/>
              <a:gd name="connsiteX9" fmla="*/ 311954 w 744004"/>
              <a:gd name="connsiteY9" fmla="*/ 337123 h 720001"/>
              <a:gd name="connsiteX10" fmla="*/ 575401 w 744004"/>
              <a:gd name="connsiteY10" fmla="*/ 337207 h 720001"/>
              <a:gd name="connsiteX11" fmla="*/ 432218 w 744004"/>
              <a:gd name="connsiteY11" fmla="*/ 337207 h 720001"/>
              <a:gd name="connsiteX12" fmla="*/ 406882 w 744004"/>
              <a:gd name="connsiteY12" fmla="*/ 311870 h 720001"/>
              <a:gd name="connsiteX13" fmla="*/ 406882 w 744004"/>
              <a:gd name="connsiteY13" fmla="*/ 168687 h 720001"/>
              <a:gd name="connsiteX14" fmla="*/ 456387 w 744004"/>
              <a:gd name="connsiteY14" fmla="*/ 49590 h 720001"/>
              <a:gd name="connsiteX15" fmla="*/ 575401 w 744004"/>
              <a:gd name="connsiteY15" fmla="*/ 0 h 720001"/>
              <a:gd name="connsiteX16" fmla="*/ 694498 w 744004"/>
              <a:gd name="connsiteY16" fmla="*/ 49507 h 720001"/>
              <a:gd name="connsiteX17" fmla="*/ 744004 w 744004"/>
              <a:gd name="connsiteY17" fmla="*/ 168604 h 720001"/>
              <a:gd name="connsiteX18" fmla="*/ 694498 w 744004"/>
              <a:gd name="connsiteY18" fmla="*/ 287701 h 720001"/>
              <a:gd name="connsiteX19" fmla="*/ 575401 w 744004"/>
              <a:gd name="connsiteY19" fmla="*/ 337207 h 720001"/>
              <a:gd name="connsiteX20" fmla="*/ 168604 w 744004"/>
              <a:gd name="connsiteY20" fmla="*/ 720001 h 720001"/>
              <a:gd name="connsiteX21" fmla="*/ 49507 w 744004"/>
              <a:gd name="connsiteY21" fmla="*/ 670495 h 720001"/>
              <a:gd name="connsiteX22" fmla="*/ 0 w 744004"/>
              <a:gd name="connsiteY22" fmla="*/ 551398 h 720001"/>
              <a:gd name="connsiteX23" fmla="*/ 49507 w 744004"/>
              <a:gd name="connsiteY23" fmla="*/ 432301 h 720001"/>
              <a:gd name="connsiteX24" fmla="*/ 168687 w 744004"/>
              <a:gd name="connsiteY24" fmla="*/ 382879 h 720001"/>
              <a:gd name="connsiteX25" fmla="*/ 311871 w 744004"/>
              <a:gd name="connsiteY25" fmla="*/ 382879 h 720001"/>
              <a:gd name="connsiteX26" fmla="*/ 337207 w 744004"/>
              <a:gd name="connsiteY26" fmla="*/ 408215 h 720001"/>
              <a:gd name="connsiteX27" fmla="*/ 337207 w 744004"/>
              <a:gd name="connsiteY27" fmla="*/ 551398 h 720001"/>
              <a:gd name="connsiteX28" fmla="*/ 287701 w 744004"/>
              <a:gd name="connsiteY28" fmla="*/ 670495 h 720001"/>
              <a:gd name="connsiteX29" fmla="*/ 168604 w 744004"/>
              <a:gd name="connsiteY29" fmla="*/ 720001 h 720001"/>
              <a:gd name="connsiteX30" fmla="*/ 575401 w 744004"/>
              <a:gd name="connsiteY30" fmla="*/ 720001 h 720001"/>
              <a:gd name="connsiteX31" fmla="*/ 456304 w 744004"/>
              <a:gd name="connsiteY31" fmla="*/ 670495 h 720001"/>
              <a:gd name="connsiteX32" fmla="*/ 406798 w 744004"/>
              <a:gd name="connsiteY32" fmla="*/ 551398 h 720001"/>
              <a:gd name="connsiteX33" fmla="*/ 406798 w 744004"/>
              <a:gd name="connsiteY33" fmla="*/ 408215 h 720001"/>
              <a:gd name="connsiteX34" fmla="*/ 432218 w 744004"/>
              <a:gd name="connsiteY34" fmla="*/ 382879 h 720001"/>
              <a:gd name="connsiteX35" fmla="*/ 575401 w 744004"/>
              <a:gd name="connsiteY35" fmla="*/ 382879 h 720001"/>
              <a:gd name="connsiteX36" fmla="*/ 694498 w 744004"/>
              <a:gd name="connsiteY36" fmla="*/ 432385 h 720001"/>
              <a:gd name="connsiteX37" fmla="*/ 744004 w 744004"/>
              <a:gd name="connsiteY37" fmla="*/ 551398 h 720001"/>
              <a:gd name="connsiteX38" fmla="*/ 694498 w 744004"/>
              <a:gd name="connsiteY38" fmla="*/ 670495 h 720001"/>
              <a:gd name="connsiteX39" fmla="*/ 575401 w 744004"/>
              <a:gd name="connsiteY39" fmla="*/ 720001 h 720001"/>
            </a:gdLst>
            <a:ahLst/>
            <a:cxnLst/>
            <a:rect l="l" t="t" r="r" b="b"/>
            <a:pathLst>
              <a:path w="744004" h="720001">
                <a:moveTo>
                  <a:pt x="311954" y="337123"/>
                </a:moveTo>
                <a:lnTo>
                  <a:pt x="168770" y="337123"/>
                </a:lnTo>
                <a:cubicBezTo>
                  <a:pt x="123932" y="337123"/>
                  <a:pt x="81594" y="319538"/>
                  <a:pt x="49673" y="287618"/>
                </a:cubicBezTo>
                <a:cubicBezTo>
                  <a:pt x="17753" y="255697"/>
                  <a:pt x="167" y="213442"/>
                  <a:pt x="167" y="168520"/>
                </a:cubicBezTo>
                <a:cubicBezTo>
                  <a:pt x="167" y="123598"/>
                  <a:pt x="17669" y="81427"/>
                  <a:pt x="49590" y="49507"/>
                </a:cubicBezTo>
                <a:cubicBezTo>
                  <a:pt x="81510" y="17586"/>
                  <a:pt x="123848" y="0"/>
                  <a:pt x="168687" y="0"/>
                </a:cubicBezTo>
                <a:cubicBezTo>
                  <a:pt x="213526" y="0"/>
                  <a:pt x="255864" y="17586"/>
                  <a:pt x="287784" y="49507"/>
                </a:cubicBezTo>
                <a:cubicBezTo>
                  <a:pt x="319705" y="81427"/>
                  <a:pt x="337290" y="123682"/>
                  <a:pt x="337290" y="168604"/>
                </a:cubicBezTo>
                <a:lnTo>
                  <a:pt x="337290" y="311787"/>
                </a:lnTo>
                <a:cubicBezTo>
                  <a:pt x="337290" y="325789"/>
                  <a:pt x="325956" y="337123"/>
                  <a:pt x="311954" y="337123"/>
                </a:cubicBezTo>
                <a:close/>
                <a:moveTo>
                  <a:pt x="575401" y="337207"/>
                </a:moveTo>
                <a:lnTo>
                  <a:pt x="432218" y="337207"/>
                </a:lnTo>
                <a:cubicBezTo>
                  <a:pt x="418216" y="337207"/>
                  <a:pt x="406882" y="325872"/>
                  <a:pt x="406882" y="311870"/>
                </a:cubicBezTo>
                <a:lnTo>
                  <a:pt x="406882" y="168687"/>
                </a:lnTo>
                <a:cubicBezTo>
                  <a:pt x="406882" y="123849"/>
                  <a:pt x="424467" y="81510"/>
                  <a:pt x="456387" y="49590"/>
                </a:cubicBezTo>
                <a:cubicBezTo>
                  <a:pt x="488308" y="17669"/>
                  <a:pt x="530563" y="0"/>
                  <a:pt x="575401" y="0"/>
                </a:cubicBezTo>
                <a:cubicBezTo>
                  <a:pt x="620240" y="0"/>
                  <a:pt x="662578" y="17586"/>
                  <a:pt x="694498" y="49507"/>
                </a:cubicBezTo>
                <a:cubicBezTo>
                  <a:pt x="726419" y="81427"/>
                  <a:pt x="744004" y="123765"/>
                  <a:pt x="744004" y="168604"/>
                </a:cubicBezTo>
                <a:cubicBezTo>
                  <a:pt x="744004" y="213442"/>
                  <a:pt x="726419" y="255780"/>
                  <a:pt x="694498" y="287701"/>
                </a:cubicBezTo>
                <a:cubicBezTo>
                  <a:pt x="662578" y="319621"/>
                  <a:pt x="620323" y="337207"/>
                  <a:pt x="575401" y="337207"/>
                </a:cubicBezTo>
                <a:close/>
                <a:moveTo>
                  <a:pt x="168604" y="720001"/>
                </a:moveTo>
                <a:cubicBezTo>
                  <a:pt x="123682" y="720001"/>
                  <a:pt x="81427" y="702416"/>
                  <a:pt x="49507" y="670495"/>
                </a:cubicBezTo>
                <a:cubicBezTo>
                  <a:pt x="17586" y="638575"/>
                  <a:pt x="0" y="596320"/>
                  <a:pt x="0" y="551398"/>
                </a:cubicBezTo>
                <a:cubicBezTo>
                  <a:pt x="0" y="506476"/>
                  <a:pt x="17586" y="464221"/>
                  <a:pt x="49507" y="432301"/>
                </a:cubicBezTo>
                <a:cubicBezTo>
                  <a:pt x="81510" y="400464"/>
                  <a:pt x="123848" y="382879"/>
                  <a:pt x="168687" y="382879"/>
                </a:cubicBezTo>
                <a:lnTo>
                  <a:pt x="311871" y="382879"/>
                </a:lnTo>
                <a:cubicBezTo>
                  <a:pt x="325872" y="382879"/>
                  <a:pt x="337207" y="394297"/>
                  <a:pt x="337207" y="408215"/>
                </a:cubicBezTo>
                <a:lnTo>
                  <a:pt x="337207" y="551398"/>
                </a:lnTo>
                <a:cubicBezTo>
                  <a:pt x="337207" y="596237"/>
                  <a:pt x="319621" y="638575"/>
                  <a:pt x="287701" y="670495"/>
                </a:cubicBezTo>
                <a:cubicBezTo>
                  <a:pt x="255781" y="702416"/>
                  <a:pt x="213526" y="720001"/>
                  <a:pt x="168604" y="720001"/>
                </a:cubicBezTo>
                <a:close/>
                <a:moveTo>
                  <a:pt x="575401" y="720001"/>
                </a:moveTo>
                <a:cubicBezTo>
                  <a:pt x="530563" y="720001"/>
                  <a:pt x="488224" y="702416"/>
                  <a:pt x="456304" y="670495"/>
                </a:cubicBezTo>
                <a:cubicBezTo>
                  <a:pt x="424383" y="638575"/>
                  <a:pt x="406798" y="596320"/>
                  <a:pt x="406798" y="551398"/>
                </a:cubicBezTo>
                <a:lnTo>
                  <a:pt x="406798" y="408215"/>
                </a:lnTo>
                <a:cubicBezTo>
                  <a:pt x="406882" y="394213"/>
                  <a:pt x="418216" y="382879"/>
                  <a:pt x="432218" y="382879"/>
                </a:cubicBezTo>
                <a:lnTo>
                  <a:pt x="575401" y="382879"/>
                </a:lnTo>
                <a:cubicBezTo>
                  <a:pt x="620240" y="382879"/>
                  <a:pt x="662578" y="400464"/>
                  <a:pt x="694498" y="432385"/>
                </a:cubicBezTo>
                <a:cubicBezTo>
                  <a:pt x="726419" y="464305"/>
                  <a:pt x="744004" y="506560"/>
                  <a:pt x="744004" y="551398"/>
                </a:cubicBezTo>
                <a:cubicBezTo>
                  <a:pt x="744004" y="596237"/>
                  <a:pt x="726419" y="638575"/>
                  <a:pt x="694498" y="670495"/>
                </a:cubicBezTo>
                <a:cubicBezTo>
                  <a:pt x="662578" y="702416"/>
                  <a:pt x="620323" y="720001"/>
                  <a:pt x="575401" y="720001"/>
                </a:cubicBezTo>
                <a:close/>
              </a:path>
            </a:pathLst>
          </a:custGeom>
          <a:gradFill>
            <a:gsLst>
              <a:gs pos="0">
                <a:schemeClr val="accent1">
                  <a:alpha val="53000"/>
                </a:schemeClr>
              </a:gs>
              <a:gs pos="100000">
                <a:schemeClr val="bg1">
                  <a:alpha val="0"/>
                </a:schemeClr>
              </a:gs>
            </a:gsLst>
            <a:lin ang="5400000" scaled="0"/>
          </a:gradFill>
          <a:ln cap="sq">
            <a:noFill/>
            <a:prstDash val="solid"/>
            <a:miter/>
          </a:ln>
        </p:spPr>
        <p:txBody>
          <a:bodyPr vert="horz" wrap="square" lIns="91440" tIns="45720" rIns="91440" bIns="45720" rtlCol="0" anchor="ctr"/>
          <a:lstStyle/>
          <a:p>
            <a:pPr algn="ctr">
              <a:lnSpc>
                <a:spcPct val="110000"/>
              </a:lnSpc>
            </a:pPr>
            <a:endParaRPr kumimoji="1" lang="zh-CN" altLang="en-US"/>
          </a:p>
        </p:txBody>
      </p:sp>
      <p:sp>
        <p:nvSpPr>
          <p:cNvPr id="6" name="标题 1"/>
          <p:cNvSpPr txBox="1"/>
          <p:nvPr>
            <p:custDataLst>
              <p:tags r:id="rId4"/>
            </p:custDataLst>
          </p:nvPr>
        </p:nvSpPr>
        <p:spPr>
          <a:xfrm>
            <a:off x="1025435" y="3057729"/>
            <a:ext cx="2693128" cy="510971"/>
          </a:xfrm>
          <a:prstGeom prst="rect">
            <a:avLst/>
          </a:prstGeom>
          <a:noFill/>
          <a:ln>
            <a:noFill/>
          </a:ln>
        </p:spPr>
        <p:txBody>
          <a:bodyPr vert="horz" wrap="square" lIns="0" tIns="0" rIns="0" bIns="0" rtlCol="0" anchor="ctr"/>
          <a:lstStyle/>
          <a:p>
            <a:pPr algn="ctr">
              <a:lnSpc>
                <a:spcPct val="130000"/>
              </a:lnSpc>
            </a:pPr>
            <a:r>
              <a:rPr kumimoji="1" lang="en-US" altLang="zh-CN" sz="1600">
                <a:ln w="12700">
                  <a:noFill/>
                </a:ln>
                <a:solidFill>
                  <a:srgbClr val="262626">
                    <a:alpha val="100000"/>
                  </a:srgbClr>
                </a:solidFill>
                <a:latin typeface="Source Han Sans CN Bold" panose="020B0800000000000000" charset="-122"/>
                <a:ea typeface="Source Han Sans CN Bold" panose="020B0800000000000000" charset="-122"/>
                <a:cs typeface="Source Han Sans CN Bold" panose="020B0800000000000000" charset="-122"/>
              </a:rPr>
              <a:t>数量条款</a:t>
            </a:r>
            <a:endParaRPr kumimoji="1" lang="zh-CN" altLang="en-US"/>
          </a:p>
        </p:txBody>
      </p:sp>
      <p:sp>
        <p:nvSpPr>
          <p:cNvPr id="7" name="标题 1"/>
          <p:cNvSpPr txBox="1"/>
          <p:nvPr>
            <p:custDataLst>
              <p:tags r:id="rId5"/>
            </p:custDataLst>
          </p:nvPr>
        </p:nvSpPr>
        <p:spPr>
          <a:xfrm>
            <a:off x="1025435" y="3636354"/>
            <a:ext cx="2693128" cy="1481746"/>
          </a:xfrm>
          <a:prstGeom prst="rect">
            <a:avLst/>
          </a:prstGeom>
          <a:noFill/>
          <a:ln>
            <a:noFill/>
          </a:ln>
        </p:spPr>
        <p:txBody>
          <a:bodyPr vert="horz" wrap="square" lIns="0" tIns="0" rIns="0" bIns="0" rtlCol="0" anchor="t"/>
          <a:lstStyle/>
          <a:p>
            <a:pPr algn="l">
              <a:lnSpc>
                <a:spcPct val="150000"/>
              </a:lnSpc>
            </a:pPr>
            <a:r>
              <a:rPr kumimoji="1" lang="en-US" altLang="zh-CN" sz="1400">
                <a:ln w="12700">
                  <a:noFill/>
                </a:ln>
                <a:solidFill>
                  <a:srgbClr val="262626">
                    <a:alpha val="100000"/>
                  </a:srgbClr>
                </a:solidFill>
                <a:latin typeface="Source Han Sans" panose="020B0400000000000000" charset="-122"/>
                <a:ea typeface="Source Han Sans" panose="020B0400000000000000" charset="-122"/>
                <a:cs typeface="Source Han Sans" panose="020B0400000000000000" charset="-122"/>
              </a:rPr>
              <a:t>数量条款包括计量单位、计量方法等，准确的数量条款有助于避免数量纠纷。</a:t>
            </a:r>
            <a:endParaRPr kumimoji="1" lang="zh-CN" altLang="en-US"/>
          </a:p>
        </p:txBody>
      </p:sp>
      <p:sp>
        <p:nvSpPr>
          <p:cNvPr id="8" name="标题 1"/>
          <p:cNvSpPr txBox="1"/>
          <p:nvPr>
            <p:custDataLst>
              <p:tags r:id="rId6"/>
            </p:custDataLst>
          </p:nvPr>
        </p:nvSpPr>
        <p:spPr>
          <a:xfrm rot="5400000">
            <a:off x="3974387" y="1710621"/>
            <a:ext cx="4243228" cy="3401356"/>
          </a:xfrm>
          <a:prstGeom prst="hexagon">
            <a:avLst>
              <a:gd name="adj" fmla="val 29010"/>
              <a:gd name="vf" fmla="val 115470"/>
            </a:avLst>
          </a:prstGeom>
          <a:solidFill>
            <a:schemeClr val="bg1"/>
          </a:solidFill>
          <a:ln w="12700" cap="sq">
            <a:solidFill>
              <a:schemeClr val="accent1">
                <a:lumMod val="20000"/>
                <a:lumOff val="80000"/>
              </a:schemeClr>
            </a:solidFill>
            <a:miter/>
          </a:ln>
        </p:spPr>
        <p:txBody>
          <a:bodyPr vert="horz" wrap="square" lIns="91440" tIns="45720" rIns="91440" bIns="45720" rtlCol="0" anchor="ctr"/>
          <a:lstStyle/>
          <a:p>
            <a:pPr algn="ctr">
              <a:lnSpc>
                <a:spcPct val="110000"/>
              </a:lnSpc>
            </a:pPr>
            <a:endParaRPr kumimoji="1" lang="zh-CN" altLang="en-US"/>
          </a:p>
        </p:txBody>
      </p:sp>
      <p:sp>
        <p:nvSpPr>
          <p:cNvPr id="9" name="标题 1"/>
          <p:cNvSpPr txBox="1"/>
          <p:nvPr>
            <p:custDataLst>
              <p:tags r:id="rId7"/>
            </p:custDataLst>
          </p:nvPr>
        </p:nvSpPr>
        <p:spPr>
          <a:xfrm rot="5400000">
            <a:off x="4131386" y="1836471"/>
            <a:ext cx="3929230" cy="3149656"/>
          </a:xfrm>
          <a:prstGeom prst="hexagon">
            <a:avLst>
              <a:gd name="adj" fmla="val 29010"/>
              <a:gd name="vf" fmla="val 115470"/>
            </a:avLst>
          </a:prstGeom>
          <a:solidFill>
            <a:schemeClr val="bg1"/>
          </a:solidFill>
          <a:ln w="38100" cap="sq">
            <a:solidFill>
              <a:schemeClr val="accent1"/>
            </a:solidFill>
            <a:miter/>
          </a:ln>
        </p:spPr>
        <p:txBody>
          <a:bodyPr vert="horz" wrap="square" lIns="91440" tIns="45720" rIns="91440" bIns="45720" rtlCol="0" anchor="ctr"/>
          <a:lstStyle/>
          <a:p>
            <a:pPr algn="ctr">
              <a:lnSpc>
                <a:spcPct val="110000"/>
              </a:lnSpc>
            </a:pPr>
            <a:endParaRPr kumimoji="1" lang="zh-CN" altLang="en-US"/>
          </a:p>
        </p:txBody>
      </p:sp>
      <p:sp>
        <p:nvSpPr>
          <p:cNvPr id="10" name="标题 1"/>
          <p:cNvSpPr txBox="1"/>
          <p:nvPr>
            <p:custDataLst>
              <p:tags r:id="rId8"/>
            </p:custDataLst>
          </p:nvPr>
        </p:nvSpPr>
        <p:spPr>
          <a:xfrm>
            <a:off x="5705515" y="1896389"/>
            <a:ext cx="780972" cy="708041"/>
          </a:xfrm>
          <a:custGeom>
            <a:avLst/>
            <a:gdLst>
              <a:gd name="connsiteX0" fmla="*/ 31770 w 794163"/>
              <a:gd name="connsiteY0" fmla="*/ 656460 h 720001"/>
              <a:gd name="connsiteX1" fmla="*/ 762297 w 794163"/>
              <a:gd name="connsiteY1" fmla="*/ 656460 h 720001"/>
              <a:gd name="connsiteX2" fmla="*/ 794163 w 794163"/>
              <a:gd name="connsiteY2" fmla="*/ 688230 h 720001"/>
              <a:gd name="connsiteX3" fmla="*/ 762392 w 794163"/>
              <a:gd name="connsiteY3" fmla="*/ 720001 h 720001"/>
              <a:gd name="connsiteX4" fmla="*/ 31770 w 794163"/>
              <a:gd name="connsiteY4" fmla="*/ 720001 h 720001"/>
              <a:gd name="connsiteX5" fmla="*/ 0 w 794163"/>
              <a:gd name="connsiteY5" fmla="*/ 688230 h 720001"/>
              <a:gd name="connsiteX6" fmla="*/ 31770 w 794163"/>
              <a:gd name="connsiteY6" fmla="*/ 656460 h 720001"/>
              <a:gd name="connsiteX7" fmla="*/ 613493 w 794163"/>
              <a:gd name="connsiteY7" fmla="*/ 317608 h 720001"/>
              <a:gd name="connsiteX8" fmla="*/ 710048 w 794163"/>
              <a:gd name="connsiteY8" fmla="*/ 317608 h 720001"/>
              <a:gd name="connsiteX9" fmla="*/ 767655 w 794163"/>
              <a:gd name="connsiteY9" fmla="*/ 375216 h 720001"/>
              <a:gd name="connsiteX10" fmla="*/ 767655 w 794163"/>
              <a:gd name="connsiteY10" fmla="*/ 524689 h 720001"/>
              <a:gd name="connsiteX11" fmla="*/ 710048 w 794163"/>
              <a:gd name="connsiteY11" fmla="*/ 582297 h 720001"/>
              <a:gd name="connsiteX12" fmla="*/ 613493 w 794163"/>
              <a:gd name="connsiteY12" fmla="*/ 582297 h 720001"/>
              <a:gd name="connsiteX13" fmla="*/ 555885 w 794163"/>
              <a:gd name="connsiteY13" fmla="*/ 524689 h 720001"/>
              <a:gd name="connsiteX14" fmla="*/ 555885 w 794163"/>
              <a:gd name="connsiteY14" fmla="*/ 375216 h 720001"/>
              <a:gd name="connsiteX15" fmla="*/ 613493 w 794163"/>
              <a:gd name="connsiteY15" fmla="*/ 317608 h 720001"/>
              <a:gd name="connsiteX16" fmla="*/ 84019 w 794163"/>
              <a:gd name="connsiteY16" fmla="*/ 211770 h 720001"/>
              <a:gd name="connsiteX17" fmla="*/ 180574 w 794163"/>
              <a:gd name="connsiteY17" fmla="*/ 211770 h 720001"/>
              <a:gd name="connsiteX18" fmla="*/ 238182 w 794163"/>
              <a:gd name="connsiteY18" fmla="*/ 269282 h 720001"/>
              <a:gd name="connsiteX19" fmla="*/ 238182 w 794163"/>
              <a:gd name="connsiteY19" fmla="*/ 524785 h 720001"/>
              <a:gd name="connsiteX20" fmla="*/ 180574 w 794163"/>
              <a:gd name="connsiteY20" fmla="*/ 582393 h 720001"/>
              <a:gd name="connsiteX21" fmla="*/ 84019 w 794163"/>
              <a:gd name="connsiteY21" fmla="*/ 582393 h 720001"/>
              <a:gd name="connsiteX22" fmla="*/ 26411 w 794163"/>
              <a:gd name="connsiteY22" fmla="*/ 524785 h 720001"/>
              <a:gd name="connsiteX23" fmla="*/ 26411 w 794163"/>
              <a:gd name="connsiteY23" fmla="*/ 269378 h 720001"/>
              <a:gd name="connsiteX24" fmla="*/ 84019 w 794163"/>
              <a:gd name="connsiteY24" fmla="*/ 211770 h 720001"/>
              <a:gd name="connsiteX25" fmla="*/ 348708 w 794163"/>
              <a:gd name="connsiteY25" fmla="*/ 0 h 720001"/>
              <a:gd name="connsiteX26" fmla="*/ 445359 w 794163"/>
              <a:gd name="connsiteY26" fmla="*/ 0 h 720001"/>
              <a:gd name="connsiteX27" fmla="*/ 502871 w 794163"/>
              <a:gd name="connsiteY27" fmla="*/ 57607 h 720001"/>
              <a:gd name="connsiteX28" fmla="*/ 502871 w 794163"/>
              <a:gd name="connsiteY28" fmla="*/ 524785 h 720001"/>
              <a:gd name="connsiteX29" fmla="*/ 445263 w 794163"/>
              <a:gd name="connsiteY29" fmla="*/ 582393 h 720001"/>
              <a:gd name="connsiteX30" fmla="*/ 348708 w 794163"/>
              <a:gd name="connsiteY30" fmla="*/ 582393 h 720001"/>
              <a:gd name="connsiteX31" fmla="*/ 291100 w 794163"/>
              <a:gd name="connsiteY31" fmla="*/ 524785 h 720001"/>
              <a:gd name="connsiteX32" fmla="*/ 291100 w 794163"/>
              <a:gd name="connsiteY32" fmla="*/ 57607 h 720001"/>
              <a:gd name="connsiteX33" fmla="*/ 348708 w 794163"/>
              <a:gd name="connsiteY33" fmla="*/ 0 h 720001"/>
            </a:gdLst>
            <a:ahLst/>
            <a:cxnLst/>
            <a:rect l="l" t="t" r="r" b="b"/>
            <a:pathLst>
              <a:path w="794163" h="720001">
                <a:moveTo>
                  <a:pt x="31770" y="656460"/>
                </a:moveTo>
                <a:lnTo>
                  <a:pt x="762297" y="656460"/>
                </a:lnTo>
                <a:cubicBezTo>
                  <a:pt x="779904" y="656460"/>
                  <a:pt x="794067" y="670622"/>
                  <a:pt x="794163" y="688230"/>
                </a:cubicBezTo>
                <a:cubicBezTo>
                  <a:pt x="794163" y="705742"/>
                  <a:pt x="779904" y="720001"/>
                  <a:pt x="762392" y="720001"/>
                </a:cubicBezTo>
                <a:lnTo>
                  <a:pt x="31770" y="720001"/>
                </a:lnTo>
                <a:cubicBezTo>
                  <a:pt x="14258" y="720001"/>
                  <a:pt x="0" y="705742"/>
                  <a:pt x="0" y="688230"/>
                </a:cubicBezTo>
                <a:cubicBezTo>
                  <a:pt x="0" y="670718"/>
                  <a:pt x="14258" y="656460"/>
                  <a:pt x="31770" y="656460"/>
                </a:cubicBezTo>
                <a:close/>
                <a:moveTo>
                  <a:pt x="613493" y="317608"/>
                </a:moveTo>
                <a:lnTo>
                  <a:pt x="710048" y="317608"/>
                </a:lnTo>
                <a:cubicBezTo>
                  <a:pt x="741818" y="317608"/>
                  <a:pt x="767655" y="343445"/>
                  <a:pt x="767655" y="375216"/>
                </a:cubicBezTo>
                <a:lnTo>
                  <a:pt x="767655" y="524689"/>
                </a:lnTo>
                <a:cubicBezTo>
                  <a:pt x="767655" y="556364"/>
                  <a:pt x="741723" y="582297"/>
                  <a:pt x="710048" y="582297"/>
                </a:cubicBezTo>
                <a:lnTo>
                  <a:pt x="613493" y="582297"/>
                </a:lnTo>
                <a:cubicBezTo>
                  <a:pt x="581818" y="582297"/>
                  <a:pt x="555885" y="556364"/>
                  <a:pt x="555885" y="524689"/>
                </a:cubicBezTo>
                <a:lnTo>
                  <a:pt x="555885" y="375216"/>
                </a:lnTo>
                <a:cubicBezTo>
                  <a:pt x="555885" y="343349"/>
                  <a:pt x="581722" y="317608"/>
                  <a:pt x="613493" y="317608"/>
                </a:cubicBezTo>
                <a:close/>
                <a:moveTo>
                  <a:pt x="84019" y="211770"/>
                </a:moveTo>
                <a:lnTo>
                  <a:pt x="180574" y="211770"/>
                </a:lnTo>
                <a:cubicBezTo>
                  <a:pt x="212440" y="211770"/>
                  <a:pt x="238182" y="237512"/>
                  <a:pt x="238182" y="269282"/>
                </a:cubicBezTo>
                <a:lnTo>
                  <a:pt x="238182" y="524785"/>
                </a:lnTo>
                <a:cubicBezTo>
                  <a:pt x="238182" y="556460"/>
                  <a:pt x="212248" y="582393"/>
                  <a:pt x="180574" y="582393"/>
                </a:cubicBezTo>
                <a:lnTo>
                  <a:pt x="84019" y="582393"/>
                </a:lnTo>
                <a:cubicBezTo>
                  <a:pt x="52344" y="582393"/>
                  <a:pt x="26411" y="556460"/>
                  <a:pt x="26411" y="524785"/>
                </a:cubicBezTo>
                <a:lnTo>
                  <a:pt x="26411" y="269378"/>
                </a:lnTo>
                <a:cubicBezTo>
                  <a:pt x="26411" y="237512"/>
                  <a:pt x="52248" y="211770"/>
                  <a:pt x="84019" y="211770"/>
                </a:cubicBezTo>
                <a:close/>
                <a:moveTo>
                  <a:pt x="348708" y="0"/>
                </a:moveTo>
                <a:lnTo>
                  <a:pt x="445359" y="0"/>
                </a:lnTo>
                <a:cubicBezTo>
                  <a:pt x="477129" y="0"/>
                  <a:pt x="502871" y="25741"/>
                  <a:pt x="502871" y="57607"/>
                </a:cubicBezTo>
                <a:lnTo>
                  <a:pt x="502871" y="524785"/>
                </a:lnTo>
                <a:cubicBezTo>
                  <a:pt x="502871" y="556460"/>
                  <a:pt x="476937" y="582393"/>
                  <a:pt x="445263" y="582393"/>
                </a:cubicBezTo>
                <a:lnTo>
                  <a:pt x="348708" y="582393"/>
                </a:lnTo>
                <a:cubicBezTo>
                  <a:pt x="317033" y="582393"/>
                  <a:pt x="291100" y="556460"/>
                  <a:pt x="291100" y="524785"/>
                </a:cubicBezTo>
                <a:lnTo>
                  <a:pt x="291100" y="57607"/>
                </a:lnTo>
                <a:cubicBezTo>
                  <a:pt x="291100" y="25741"/>
                  <a:pt x="316937" y="0"/>
                  <a:pt x="348708" y="0"/>
                </a:cubicBezTo>
                <a:close/>
              </a:path>
            </a:pathLst>
          </a:custGeom>
          <a:gradFill>
            <a:gsLst>
              <a:gs pos="0">
                <a:schemeClr val="accent1">
                  <a:alpha val="53000"/>
                </a:schemeClr>
              </a:gs>
              <a:gs pos="100000">
                <a:schemeClr val="bg1">
                  <a:alpha val="0"/>
                </a:schemeClr>
              </a:gs>
            </a:gsLst>
            <a:lin ang="5400000" scaled="0"/>
          </a:gradFill>
          <a:ln cap="sq">
            <a:noFill/>
            <a:prstDash val="solid"/>
            <a:miter/>
          </a:ln>
        </p:spPr>
        <p:txBody>
          <a:bodyPr vert="horz" wrap="square" lIns="91440" tIns="45720" rIns="91440" bIns="45720" rtlCol="0" anchor="ctr"/>
          <a:lstStyle/>
          <a:p>
            <a:pPr algn="ctr">
              <a:lnSpc>
                <a:spcPct val="110000"/>
              </a:lnSpc>
            </a:pPr>
            <a:endParaRPr kumimoji="1" lang="zh-CN" altLang="en-US"/>
          </a:p>
        </p:txBody>
      </p:sp>
      <p:sp>
        <p:nvSpPr>
          <p:cNvPr id="11" name="标题 1"/>
          <p:cNvSpPr txBox="1"/>
          <p:nvPr>
            <p:custDataLst>
              <p:tags r:id="rId9"/>
            </p:custDataLst>
          </p:nvPr>
        </p:nvSpPr>
        <p:spPr>
          <a:xfrm>
            <a:off x="4749437" y="2524329"/>
            <a:ext cx="2693128" cy="510971"/>
          </a:xfrm>
          <a:prstGeom prst="rect">
            <a:avLst/>
          </a:prstGeom>
          <a:noFill/>
          <a:ln>
            <a:noFill/>
          </a:ln>
        </p:spPr>
        <p:txBody>
          <a:bodyPr vert="horz" wrap="square" lIns="0" tIns="0" rIns="0" bIns="0" rtlCol="0" anchor="ctr"/>
          <a:lstStyle/>
          <a:p>
            <a:pPr algn="ctr">
              <a:lnSpc>
                <a:spcPct val="130000"/>
              </a:lnSpc>
            </a:pPr>
            <a:r>
              <a:rPr kumimoji="1" lang="en-US" altLang="zh-CN" sz="1600">
                <a:ln w="12700">
                  <a:noFill/>
                </a:ln>
                <a:solidFill>
                  <a:srgbClr val="262626">
                    <a:alpha val="100000"/>
                  </a:srgbClr>
                </a:solidFill>
                <a:latin typeface="Source Han Sans CN Bold" panose="020B0800000000000000" charset="-122"/>
                <a:ea typeface="Source Han Sans CN Bold" panose="020B0800000000000000" charset="-122"/>
                <a:cs typeface="Source Han Sans CN Bold" panose="020B0800000000000000" charset="-122"/>
              </a:rPr>
              <a:t>包装条款</a:t>
            </a:r>
            <a:endParaRPr kumimoji="1" lang="zh-CN" altLang="en-US"/>
          </a:p>
        </p:txBody>
      </p:sp>
      <p:sp>
        <p:nvSpPr>
          <p:cNvPr id="12" name="标题 1"/>
          <p:cNvSpPr txBox="1"/>
          <p:nvPr>
            <p:custDataLst>
              <p:tags r:id="rId10"/>
            </p:custDataLst>
          </p:nvPr>
        </p:nvSpPr>
        <p:spPr>
          <a:xfrm>
            <a:off x="4749437" y="3102954"/>
            <a:ext cx="2693128" cy="1468951"/>
          </a:xfrm>
          <a:prstGeom prst="rect">
            <a:avLst/>
          </a:prstGeom>
          <a:noFill/>
          <a:ln>
            <a:noFill/>
          </a:ln>
        </p:spPr>
        <p:txBody>
          <a:bodyPr vert="horz" wrap="square" lIns="0" tIns="0" rIns="0" bIns="0" rtlCol="0" anchor="t"/>
          <a:lstStyle/>
          <a:p>
            <a:pPr algn="l">
              <a:lnSpc>
                <a:spcPct val="150000"/>
              </a:lnSpc>
            </a:pPr>
            <a:r>
              <a:rPr kumimoji="1" lang="en-US" altLang="zh-CN" sz="1400">
                <a:ln w="12700">
                  <a:noFill/>
                </a:ln>
                <a:solidFill>
                  <a:srgbClr val="262626">
                    <a:alpha val="100000"/>
                  </a:srgbClr>
                </a:solidFill>
                <a:latin typeface="Source Han Sans" panose="020B0400000000000000" charset="-122"/>
                <a:ea typeface="Source Han Sans" panose="020B0400000000000000" charset="-122"/>
                <a:cs typeface="Source Han Sans" panose="020B0400000000000000" charset="-122"/>
              </a:rPr>
              <a:t>包装条款包括包装材料、包装方式等，合理的包装可以保护商品，便于运输和储存。</a:t>
            </a:r>
            <a:endParaRPr kumimoji="1" lang="zh-CN" altLang="en-US"/>
          </a:p>
        </p:txBody>
      </p:sp>
      <p:sp>
        <p:nvSpPr>
          <p:cNvPr id="13" name="标题 1"/>
          <p:cNvSpPr txBox="1"/>
          <p:nvPr>
            <p:custDataLst>
              <p:tags r:id="rId11"/>
            </p:custDataLst>
          </p:nvPr>
        </p:nvSpPr>
        <p:spPr>
          <a:xfrm rot="5400000">
            <a:off x="7698388" y="2244021"/>
            <a:ext cx="4243228" cy="3401356"/>
          </a:xfrm>
          <a:prstGeom prst="hexagon">
            <a:avLst>
              <a:gd name="adj" fmla="val 29010"/>
              <a:gd name="vf" fmla="val 115470"/>
            </a:avLst>
          </a:prstGeom>
          <a:solidFill>
            <a:schemeClr val="bg1"/>
          </a:solidFill>
          <a:ln w="12700" cap="sq">
            <a:solidFill>
              <a:schemeClr val="accent1">
                <a:lumMod val="20000"/>
                <a:lumOff val="80000"/>
              </a:schemeClr>
            </a:solidFill>
            <a:miter/>
          </a:ln>
        </p:spPr>
        <p:txBody>
          <a:bodyPr vert="horz" wrap="square" lIns="91440" tIns="45720" rIns="91440" bIns="45720" rtlCol="0" anchor="ctr"/>
          <a:lstStyle/>
          <a:p>
            <a:pPr algn="ctr">
              <a:lnSpc>
                <a:spcPct val="110000"/>
              </a:lnSpc>
            </a:pPr>
            <a:endParaRPr kumimoji="1" lang="zh-CN" altLang="en-US"/>
          </a:p>
        </p:txBody>
      </p:sp>
      <p:sp>
        <p:nvSpPr>
          <p:cNvPr id="14" name="标题 1"/>
          <p:cNvSpPr txBox="1"/>
          <p:nvPr>
            <p:custDataLst>
              <p:tags r:id="rId12"/>
            </p:custDataLst>
          </p:nvPr>
        </p:nvSpPr>
        <p:spPr>
          <a:xfrm rot="5400000">
            <a:off x="7855387" y="2369871"/>
            <a:ext cx="3929230" cy="3149656"/>
          </a:xfrm>
          <a:prstGeom prst="hexagon">
            <a:avLst>
              <a:gd name="adj" fmla="val 29010"/>
              <a:gd name="vf" fmla="val 115470"/>
            </a:avLst>
          </a:prstGeom>
          <a:solidFill>
            <a:schemeClr val="bg1"/>
          </a:solidFill>
          <a:ln w="38100" cap="sq">
            <a:solidFill>
              <a:schemeClr val="accent1"/>
            </a:solidFill>
            <a:miter/>
          </a:ln>
        </p:spPr>
        <p:txBody>
          <a:bodyPr vert="horz" wrap="square" lIns="91440" tIns="45720" rIns="91440" bIns="45720" rtlCol="0" anchor="ctr"/>
          <a:lstStyle/>
          <a:p>
            <a:pPr algn="ctr">
              <a:lnSpc>
                <a:spcPct val="110000"/>
              </a:lnSpc>
            </a:pPr>
            <a:endParaRPr kumimoji="1" lang="zh-CN" altLang="en-US"/>
          </a:p>
        </p:txBody>
      </p:sp>
      <p:sp>
        <p:nvSpPr>
          <p:cNvPr id="15" name="标题 1"/>
          <p:cNvSpPr txBox="1"/>
          <p:nvPr>
            <p:custDataLst>
              <p:tags r:id="rId13"/>
            </p:custDataLst>
          </p:nvPr>
        </p:nvSpPr>
        <p:spPr>
          <a:xfrm>
            <a:off x="9429516" y="2393323"/>
            <a:ext cx="780972" cy="780972"/>
          </a:xfrm>
          <a:custGeom>
            <a:avLst/>
            <a:gdLst>
              <a:gd name="connsiteX0" fmla="*/ 457070 w 720001"/>
              <a:gd name="connsiteY0" fmla="*/ 57166 h 720001"/>
              <a:gd name="connsiteX1" fmla="*/ 457070 w 720001"/>
              <a:gd name="connsiteY1" fmla="*/ 263017 h 720001"/>
              <a:gd name="connsiteX2" fmla="*/ 662921 w 720001"/>
              <a:gd name="connsiteY2" fmla="*/ 263017 h 720001"/>
              <a:gd name="connsiteX3" fmla="*/ 647393 w 720001"/>
              <a:gd name="connsiteY3" fmla="*/ 212704 h 720001"/>
              <a:gd name="connsiteX4" fmla="*/ 591008 w 720001"/>
              <a:gd name="connsiteY4" fmla="*/ 129080 h 720001"/>
              <a:gd name="connsiteX5" fmla="*/ 507383 w 720001"/>
              <a:gd name="connsiteY5" fmla="*/ 72694 h 720001"/>
              <a:gd name="connsiteX6" fmla="*/ 457070 w 720001"/>
              <a:gd name="connsiteY6" fmla="*/ 57166 h 720001"/>
              <a:gd name="connsiteX7" fmla="*/ 405022 w 720001"/>
              <a:gd name="connsiteY7" fmla="*/ 0 h 720001"/>
              <a:gd name="connsiteX8" fmla="*/ 720001 w 720001"/>
              <a:gd name="connsiteY8" fmla="*/ 314979 h 720001"/>
              <a:gd name="connsiteX9" fmla="*/ 405022 w 720001"/>
              <a:gd name="connsiteY9" fmla="*/ 314979 h 720001"/>
              <a:gd name="connsiteX10" fmla="*/ 360000 w 720001"/>
              <a:gd name="connsiteY10" fmla="*/ 0 h 720001"/>
              <a:gd name="connsiteX11" fmla="*/ 360000 w 720001"/>
              <a:gd name="connsiteY11" fmla="*/ 360000 h 720001"/>
              <a:gd name="connsiteX12" fmla="*/ 720000 w 720001"/>
              <a:gd name="connsiteY12" fmla="*/ 360000 h 720001"/>
              <a:gd name="connsiteX13" fmla="*/ 360000 w 720001"/>
              <a:gd name="connsiteY13" fmla="*/ 720001 h 720001"/>
              <a:gd name="connsiteX14" fmla="*/ 0 w 720001"/>
              <a:gd name="connsiteY14" fmla="*/ 360000 h 720001"/>
              <a:gd name="connsiteX15" fmla="*/ 360000 w 720001"/>
              <a:gd name="connsiteY15" fmla="*/ 0 h 720001"/>
            </a:gdLst>
            <a:ahLst/>
            <a:cxnLst/>
            <a:rect l="l" t="t" r="r" b="b"/>
            <a:pathLst>
              <a:path w="720001" h="720001">
                <a:moveTo>
                  <a:pt x="457070" y="57166"/>
                </a:moveTo>
                <a:lnTo>
                  <a:pt x="457070" y="263017"/>
                </a:lnTo>
                <a:lnTo>
                  <a:pt x="662921" y="263017"/>
                </a:lnTo>
                <a:cubicBezTo>
                  <a:pt x="659451" y="245755"/>
                  <a:pt x="654246" y="229012"/>
                  <a:pt x="647393" y="212704"/>
                </a:cubicBezTo>
                <a:cubicBezTo>
                  <a:pt x="634121" y="181388"/>
                  <a:pt x="615210" y="153282"/>
                  <a:pt x="591008" y="129080"/>
                </a:cubicBezTo>
                <a:cubicBezTo>
                  <a:pt x="566806" y="104878"/>
                  <a:pt x="538699" y="85967"/>
                  <a:pt x="507383" y="72694"/>
                </a:cubicBezTo>
                <a:cubicBezTo>
                  <a:pt x="491075" y="65755"/>
                  <a:pt x="474246" y="60637"/>
                  <a:pt x="457070" y="57166"/>
                </a:cubicBezTo>
                <a:close/>
                <a:moveTo>
                  <a:pt x="405022" y="0"/>
                </a:moveTo>
                <a:cubicBezTo>
                  <a:pt x="578950" y="0"/>
                  <a:pt x="720001" y="141051"/>
                  <a:pt x="720001" y="314979"/>
                </a:cubicBezTo>
                <a:lnTo>
                  <a:pt x="405022" y="314979"/>
                </a:lnTo>
                <a:close/>
                <a:moveTo>
                  <a:pt x="360000" y="0"/>
                </a:moveTo>
                <a:lnTo>
                  <a:pt x="360000" y="360000"/>
                </a:lnTo>
                <a:lnTo>
                  <a:pt x="720000" y="360000"/>
                </a:lnTo>
                <a:cubicBezTo>
                  <a:pt x="720000" y="558825"/>
                  <a:pt x="558824" y="720001"/>
                  <a:pt x="360000" y="720001"/>
                </a:cubicBezTo>
                <a:cubicBezTo>
                  <a:pt x="161176" y="720001"/>
                  <a:pt x="0" y="558825"/>
                  <a:pt x="0" y="360000"/>
                </a:cubicBezTo>
                <a:cubicBezTo>
                  <a:pt x="0" y="161176"/>
                  <a:pt x="161176" y="0"/>
                  <a:pt x="360000" y="0"/>
                </a:cubicBezTo>
                <a:close/>
              </a:path>
            </a:pathLst>
          </a:custGeom>
          <a:gradFill>
            <a:gsLst>
              <a:gs pos="0">
                <a:schemeClr val="accent1">
                  <a:alpha val="53000"/>
                </a:schemeClr>
              </a:gs>
              <a:gs pos="100000">
                <a:schemeClr val="bg1">
                  <a:alpha val="0"/>
                </a:schemeClr>
              </a:gs>
            </a:gsLst>
            <a:lin ang="5400000" scaled="0"/>
          </a:gradFill>
          <a:ln cap="sq">
            <a:noFill/>
            <a:prstDash val="solid"/>
            <a:miter/>
          </a:ln>
        </p:spPr>
        <p:txBody>
          <a:bodyPr vert="horz" wrap="square" lIns="91440" tIns="45720" rIns="91440" bIns="45720" rtlCol="0" anchor="ctr"/>
          <a:lstStyle/>
          <a:p>
            <a:pPr algn="ctr">
              <a:lnSpc>
                <a:spcPct val="110000"/>
              </a:lnSpc>
            </a:pPr>
            <a:endParaRPr kumimoji="1" lang="zh-CN" altLang="en-US"/>
          </a:p>
        </p:txBody>
      </p:sp>
      <p:sp>
        <p:nvSpPr>
          <p:cNvPr id="16" name="标题 1"/>
          <p:cNvSpPr txBox="1"/>
          <p:nvPr>
            <p:custDataLst>
              <p:tags r:id="rId14"/>
            </p:custDataLst>
          </p:nvPr>
        </p:nvSpPr>
        <p:spPr>
          <a:xfrm>
            <a:off x="8473438" y="3057729"/>
            <a:ext cx="2693128" cy="510971"/>
          </a:xfrm>
          <a:prstGeom prst="rect">
            <a:avLst/>
          </a:prstGeom>
          <a:noFill/>
          <a:ln>
            <a:noFill/>
          </a:ln>
        </p:spPr>
        <p:txBody>
          <a:bodyPr vert="horz" wrap="square" lIns="0" tIns="0" rIns="0" bIns="0" rtlCol="0" anchor="ctr"/>
          <a:lstStyle/>
          <a:p>
            <a:pPr algn="ctr">
              <a:lnSpc>
                <a:spcPct val="130000"/>
              </a:lnSpc>
            </a:pPr>
            <a:r>
              <a:rPr kumimoji="1" lang="en-US" altLang="zh-CN" sz="1600">
                <a:ln w="12700">
                  <a:noFill/>
                </a:ln>
                <a:solidFill>
                  <a:srgbClr val="262626">
                    <a:alpha val="100000"/>
                  </a:srgbClr>
                </a:solidFill>
                <a:latin typeface="Source Han Sans CN Bold" panose="020B0800000000000000" charset="-122"/>
                <a:ea typeface="Source Han Sans CN Bold" panose="020B0800000000000000" charset="-122"/>
                <a:cs typeface="Source Han Sans CN Bold" panose="020B0800000000000000" charset="-122"/>
              </a:rPr>
              <a:t>包装的分类</a:t>
            </a:r>
            <a:endParaRPr kumimoji="1" lang="zh-CN" altLang="en-US"/>
          </a:p>
        </p:txBody>
      </p:sp>
      <p:sp>
        <p:nvSpPr>
          <p:cNvPr id="17" name="标题 1"/>
          <p:cNvSpPr txBox="1"/>
          <p:nvPr>
            <p:custDataLst>
              <p:tags r:id="rId15"/>
            </p:custDataLst>
          </p:nvPr>
        </p:nvSpPr>
        <p:spPr>
          <a:xfrm>
            <a:off x="8473438" y="3636354"/>
            <a:ext cx="2693128" cy="1481746"/>
          </a:xfrm>
          <a:prstGeom prst="rect">
            <a:avLst/>
          </a:prstGeom>
          <a:noFill/>
          <a:ln>
            <a:noFill/>
          </a:ln>
        </p:spPr>
        <p:txBody>
          <a:bodyPr vert="horz" wrap="square" lIns="0" tIns="0" rIns="0" bIns="0" rtlCol="0" anchor="t"/>
          <a:lstStyle/>
          <a:p>
            <a:pPr algn="l">
              <a:lnSpc>
                <a:spcPct val="150000"/>
              </a:lnSpc>
            </a:pPr>
            <a:r>
              <a:rPr kumimoji="1" lang="en-US" altLang="zh-CN" sz="1400">
                <a:ln w="12700">
                  <a:noFill/>
                </a:ln>
                <a:solidFill>
                  <a:srgbClr val="262626">
                    <a:alpha val="100000"/>
                  </a:srgbClr>
                </a:solidFill>
                <a:latin typeface="Source Han Sans" panose="020B0400000000000000" charset="-122"/>
                <a:ea typeface="Source Han Sans" panose="020B0400000000000000" charset="-122"/>
                <a:cs typeface="Source Han Sans" panose="020B0400000000000000" charset="-122"/>
              </a:rPr>
              <a:t>包装可以分为运输包装和销售包装，运输包装主要考虑运输安全，销售包装主要考虑促销和方便消费者使用。</a:t>
            </a:r>
            <a:endParaRPr kumimoji="1" lang="zh-CN" altLang="en-US"/>
          </a:p>
        </p:txBody>
      </p:sp>
      <p:sp>
        <p:nvSpPr>
          <p:cNvPr id="18" name="标题 1"/>
          <p:cNvSpPr txBox="1"/>
          <p:nvPr/>
        </p:nvSpPr>
        <p:spPr>
          <a:xfrm>
            <a:off x="278800" y="246413"/>
            <a:ext cx="9379603" cy="720000"/>
          </a:xfrm>
          <a:prstGeom prst="rect">
            <a:avLst/>
          </a:prstGeom>
          <a:solidFill>
            <a:schemeClr val="bg1"/>
          </a:solidFill>
          <a:ln w="12700" cap="sq">
            <a:noFill/>
            <a:miter/>
          </a:ln>
          <a:effectLst>
            <a:outerShdw blurRad="165100" sx="102000" sy="102000" algn="ctr" rotWithShape="0">
              <a:srgbClr val="000000">
                <a:alpha val="10000"/>
              </a:srgbClr>
            </a:outerShdw>
          </a:effectLst>
        </p:spPr>
        <p:txBody>
          <a:bodyPr vert="horz" wrap="square" lIns="91440" tIns="45720" rIns="91440" bIns="45720" rtlCol="0" anchor="ctr"/>
          <a:lstStyle/>
          <a:p>
            <a:pPr algn="ctr">
              <a:lnSpc>
                <a:spcPct val="110000"/>
              </a:lnSpc>
            </a:pPr>
            <a:endParaRPr kumimoji="1" lang="zh-CN" altLang="en-US"/>
          </a:p>
        </p:txBody>
      </p:sp>
      <p:sp>
        <p:nvSpPr>
          <p:cNvPr id="19" name="标题 1"/>
          <p:cNvSpPr txBox="1"/>
          <p:nvPr/>
        </p:nvSpPr>
        <p:spPr>
          <a:xfrm>
            <a:off x="561368" y="380389"/>
            <a:ext cx="8060758" cy="461665"/>
          </a:xfrm>
          <a:prstGeom prst="rect">
            <a:avLst/>
          </a:prstGeom>
          <a:noFill/>
          <a:ln cap="sq">
            <a:noFill/>
          </a:ln>
        </p:spPr>
        <p:txBody>
          <a:bodyPr vert="horz" wrap="square" lIns="91440" tIns="45720" rIns="91440" bIns="45720" rtlCol="0" anchor="t"/>
          <a:lstStyle/>
          <a:p>
            <a:pPr algn="l">
              <a:lnSpc>
                <a:spcPct val="110000"/>
              </a:lnSpc>
            </a:pPr>
            <a:r>
              <a:rPr kumimoji="1" lang="en-US" altLang="zh-CN" sz="2400">
                <a:ln w="12700">
                  <a:noFill/>
                </a:ln>
                <a:solidFill>
                  <a:srgbClr val="000000">
                    <a:alpha val="100000"/>
                  </a:srgbClr>
                </a:solidFill>
                <a:latin typeface="Source Han Sans CN Bold" panose="020B0800000000000000" charset="-122"/>
                <a:ea typeface="Source Han Sans CN Bold" panose="020B0800000000000000" charset="-122"/>
                <a:cs typeface="Source Han Sans CN Bold" panose="020B0800000000000000" charset="-122"/>
              </a:rPr>
              <a:t>数量与包装</a:t>
            </a:r>
            <a:endParaRPr kumimoji="1" lang="zh-CN" altLang="en-US"/>
          </a:p>
        </p:txBody>
      </p:sp>
      <p:sp>
        <p:nvSpPr>
          <p:cNvPr id="20" name="标题 1"/>
          <p:cNvSpPr txBox="1"/>
          <p:nvPr/>
        </p:nvSpPr>
        <p:spPr>
          <a:xfrm>
            <a:off x="272243" y="225304"/>
            <a:ext cx="257347" cy="517646"/>
          </a:xfrm>
          <a:prstGeom prst="rect">
            <a:avLst/>
          </a:prstGeom>
          <a:solidFill>
            <a:schemeClr val="accent1"/>
          </a:solidFill>
          <a:ln w="12700" cap="sq">
            <a:noFill/>
            <a:miter/>
          </a:ln>
        </p:spPr>
        <p:txBody>
          <a:bodyPr vert="horz" wrap="square" lIns="91440" tIns="45720" rIns="91440" bIns="45720" rtlCol="0" anchor="ctr"/>
          <a:lstStyle/>
          <a:p>
            <a:pPr algn="ctr">
              <a:lnSpc>
                <a:spcPct val="110000"/>
              </a:lnSpc>
            </a:pPr>
            <a:endParaRPr kumimoji="1" lang="zh-CN" altLang="en-US"/>
          </a:p>
        </p:txBody>
      </p:sp>
      <p:sp>
        <p:nvSpPr>
          <p:cNvPr id="21" name="标题 1"/>
          <p:cNvSpPr txBox="1"/>
          <p:nvPr/>
        </p:nvSpPr>
        <p:spPr>
          <a:xfrm>
            <a:off x="272243" y="88785"/>
            <a:ext cx="257347" cy="98499"/>
          </a:xfrm>
          <a:prstGeom prst="rect">
            <a:avLst/>
          </a:prstGeom>
          <a:solidFill>
            <a:schemeClr val="accent1">
              <a:lumMod val="60000"/>
              <a:lumOff val="40000"/>
            </a:schemeClr>
          </a:solidFill>
          <a:ln w="12700" cap="sq">
            <a:noFill/>
            <a:miter/>
          </a:ln>
        </p:spPr>
        <p:txBody>
          <a:bodyPr vert="horz" wrap="square" lIns="91440" tIns="45720" rIns="91440" bIns="45720" rtlCol="0" anchor="ctr"/>
          <a:lstStyle/>
          <a:p>
            <a:pPr algn="ctr">
              <a:lnSpc>
                <a:spcPct val="110000"/>
              </a:lnSpc>
            </a:pPr>
            <a:endParaRPr kumimoji="1" lang="zh-CN" altLang="en-US"/>
          </a:p>
        </p:txBody>
      </p:sp>
      <p:sp>
        <p:nvSpPr>
          <p:cNvPr id="22" name="标题 1"/>
          <p:cNvSpPr txBox="1"/>
          <p:nvPr/>
        </p:nvSpPr>
        <p:spPr>
          <a:xfrm>
            <a:off x="272243" y="0"/>
            <a:ext cx="257347" cy="55028"/>
          </a:xfrm>
          <a:prstGeom prst="rect">
            <a:avLst/>
          </a:prstGeom>
          <a:solidFill>
            <a:schemeClr val="accent1">
              <a:lumMod val="20000"/>
              <a:lumOff val="80000"/>
            </a:schemeClr>
          </a:solidFill>
          <a:ln w="12700" cap="sq">
            <a:noFill/>
            <a:miter/>
          </a:ln>
        </p:spPr>
        <p:txBody>
          <a:bodyPr vert="horz" wrap="square" lIns="91440" tIns="45720" rIns="91440" bIns="45720" rtlCol="0" anchor="ctr"/>
          <a:lstStyle/>
          <a:p>
            <a:pPr algn="ctr">
              <a:lnSpc>
                <a:spcPct val="110000"/>
              </a:lnSpc>
            </a:pPr>
            <a:endParaRPr kumimoji="1" lang="zh-CN" altLang="en-US"/>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 name="图片 1"/>
          <p:cNvPicPr>
            <a:picLocks noChangeAspect="1"/>
          </p:cNvPicPr>
          <p:nvPr/>
        </p:nvPicPr>
        <p:blipFill>
          <a:blip r:embed="rId1">
            <a:alphaModFix amt="100000"/>
          </a:blip>
          <a:srcRect/>
          <a:stretch>
            <a:fillRect/>
          </a:stretch>
        </p:blipFill>
        <p:spPr>
          <a:xfrm flipH="1">
            <a:off x="-1115" y="288"/>
            <a:ext cx="12192000" cy="6857423"/>
          </a:xfrm>
          <a:prstGeom prst="rect">
            <a:avLst/>
          </a:prstGeom>
          <a:noFill/>
          <a:ln>
            <a:noFill/>
          </a:ln>
        </p:spPr>
      </p:pic>
      <p:pic>
        <p:nvPicPr>
          <p:cNvPr id="3" name="图片 2"/>
          <p:cNvPicPr>
            <a:picLocks noChangeAspect="1"/>
          </p:cNvPicPr>
          <p:nvPr/>
        </p:nvPicPr>
        <p:blipFill>
          <a:blip r:embed="rId2">
            <a:alphaModFix amt="100000"/>
          </a:blip>
          <a:srcRect l="14338" r="14338"/>
          <a:stretch>
            <a:fillRect/>
          </a:stretch>
        </p:blipFill>
        <p:spPr>
          <a:xfrm flipH="1">
            <a:off x="8617" y="1104697"/>
            <a:ext cx="5489308" cy="5797195"/>
          </a:xfrm>
          <a:custGeom>
            <a:avLst/>
            <a:gdLst>
              <a:gd name="connsiteX0" fmla="*/ 0 w 5489308"/>
              <a:gd name="connsiteY0" fmla="*/ 0 h 5797195"/>
              <a:gd name="connsiteX1" fmla="*/ 5489308 w 5489308"/>
              <a:gd name="connsiteY1" fmla="*/ 0 h 5797195"/>
              <a:gd name="connsiteX2" fmla="*/ 5489308 w 5489308"/>
              <a:gd name="connsiteY2" fmla="*/ 5797195 h 5797195"/>
              <a:gd name="connsiteX3" fmla="*/ 346202 w 5489308"/>
              <a:gd name="connsiteY3" fmla="*/ 5797195 h 5797195"/>
              <a:gd name="connsiteX4" fmla="*/ 2239839 w 5489308"/>
              <a:gd name="connsiteY4" fmla="*/ 3141372 h 5797195"/>
            </a:gdLst>
            <a:ahLst/>
            <a:cxnLst/>
            <a:rect l="l" t="t" r="r" b="b"/>
            <a:pathLst>
              <a:path w="5489308" h="5797195">
                <a:moveTo>
                  <a:pt x="0" y="0"/>
                </a:moveTo>
                <a:lnTo>
                  <a:pt x="5489308" y="0"/>
                </a:lnTo>
                <a:lnTo>
                  <a:pt x="5489308" y="5797195"/>
                </a:lnTo>
                <a:lnTo>
                  <a:pt x="346202" y="5797195"/>
                </a:lnTo>
                <a:lnTo>
                  <a:pt x="2239839" y="3141372"/>
                </a:lnTo>
                <a:close/>
              </a:path>
            </a:pathLst>
          </a:custGeom>
          <a:noFill/>
          <a:ln>
            <a:noFill/>
          </a:ln>
        </p:spPr>
      </p:pic>
      <p:sp>
        <p:nvSpPr>
          <p:cNvPr id="4" name="标题 1"/>
          <p:cNvSpPr txBox="1"/>
          <p:nvPr/>
        </p:nvSpPr>
        <p:spPr>
          <a:xfrm rot="5400000" flipH="1">
            <a:off x="-565869" y="4049570"/>
            <a:ext cx="3392782" cy="2350363"/>
          </a:xfrm>
          <a:custGeom>
            <a:avLst/>
            <a:gdLst>
              <a:gd name="connsiteX0" fmla="*/ 3392782 w 3392782"/>
              <a:gd name="connsiteY0" fmla="*/ 2350363 h 2350363"/>
              <a:gd name="connsiteX1" fmla="*/ 0 w 3392782"/>
              <a:gd name="connsiteY1" fmla="*/ 2350363 h 2350363"/>
              <a:gd name="connsiteX2" fmla="*/ 0 w 3392782"/>
              <a:gd name="connsiteY2" fmla="*/ 0 h 2350363"/>
            </a:gdLst>
            <a:ahLst/>
            <a:cxnLst/>
            <a:rect l="l" t="t" r="r" b="b"/>
            <a:pathLst>
              <a:path w="3392782" h="2350363">
                <a:moveTo>
                  <a:pt x="3392782" y="2350363"/>
                </a:moveTo>
                <a:lnTo>
                  <a:pt x="0" y="2350363"/>
                </a:lnTo>
                <a:lnTo>
                  <a:pt x="0" y="0"/>
                </a:lnTo>
                <a:close/>
              </a:path>
            </a:pathLst>
          </a:custGeom>
          <a:solidFill>
            <a:schemeClr val="accent1">
              <a:lumMod val="20000"/>
              <a:lumOff val="80000"/>
              <a:alpha val="78000"/>
            </a:schemeClr>
          </a:solidFill>
          <a:ln w="12700" cap="sq">
            <a:noFill/>
            <a:miter/>
          </a:ln>
        </p:spPr>
        <p:txBody>
          <a:bodyPr vert="horz" wrap="square" lIns="91440" tIns="45720" rIns="91440" bIns="45720" rtlCol="0" anchor="ctr"/>
          <a:lstStyle/>
          <a:p>
            <a:pPr algn="ctr">
              <a:lnSpc>
                <a:spcPct val="110000"/>
              </a:lnSpc>
            </a:pPr>
            <a:endParaRPr kumimoji="1" lang="zh-CN" altLang="en-US"/>
          </a:p>
        </p:txBody>
      </p:sp>
      <p:sp>
        <p:nvSpPr>
          <p:cNvPr id="7" name="标题 1"/>
          <p:cNvSpPr txBox="1"/>
          <p:nvPr/>
        </p:nvSpPr>
        <p:spPr>
          <a:xfrm flipV="1">
            <a:off x="1342774" y="4254120"/>
            <a:ext cx="3775691" cy="2647700"/>
          </a:xfrm>
          <a:custGeom>
            <a:avLst/>
            <a:gdLst>
              <a:gd name="connsiteX0" fmla="*/ 0 w 3775691"/>
              <a:gd name="connsiteY0" fmla="*/ 0 h 2647700"/>
              <a:gd name="connsiteX1" fmla="*/ 3775691 w 3775691"/>
              <a:gd name="connsiteY1" fmla="*/ 0 h 2647700"/>
              <a:gd name="connsiteX2" fmla="*/ 1887846 w 3775691"/>
              <a:gd name="connsiteY2" fmla="*/ 2647700 h 2647700"/>
            </a:gdLst>
            <a:ahLst/>
            <a:cxnLst/>
            <a:rect l="l" t="t" r="r" b="b"/>
            <a:pathLst>
              <a:path w="3775691" h="2647700">
                <a:moveTo>
                  <a:pt x="0" y="0"/>
                </a:moveTo>
                <a:lnTo>
                  <a:pt x="3775691" y="0"/>
                </a:lnTo>
                <a:lnTo>
                  <a:pt x="1887846" y="2647700"/>
                </a:lnTo>
                <a:close/>
              </a:path>
            </a:pathLst>
          </a:custGeom>
          <a:gradFill>
            <a:gsLst>
              <a:gs pos="0">
                <a:schemeClr val="accent1">
                  <a:alpha val="0"/>
                </a:schemeClr>
              </a:gs>
              <a:gs pos="100000">
                <a:schemeClr val="accent1">
                  <a:lumMod val="60000"/>
                  <a:lumOff val="40000"/>
                </a:schemeClr>
              </a:gs>
            </a:gsLst>
            <a:lin ang="16200000" scaled="0"/>
          </a:gradFill>
          <a:ln w="12700" cap="sq">
            <a:noFill/>
            <a:miter/>
          </a:ln>
        </p:spPr>
        <p:txBody>
          <a:bodyPr vert="horz" wrap="square" lIns="91440" tIns="45720" rIns="91440" bIns="45720" rtlCol="0" anchor="ctr"/>
          <a:lstStyle/>
          <a:p>
            <a:pPr algn="ctr">
              <a:lnSpc>
                <a:spcPct val="110000"/>
              </a:lnSpc>
            </a:pPr>
            <a:endParaRPr kumimoji="1" lang="zh-CN" altLang="en-US"/>
          </a:p>
        </p:txBody>
      </p:sp>
      <p:sp>
        <p:nvSpPr>
          <p:cNvPr id="8" name="标题 1"/>
          <p:cNvSpPr txBox="1"/>
          <p:nvPr/>
        </p:nvSpPr>
        <p:spPr>
          <a:xfrm>
            <a:off x="-114300" y="-2849"/>
            <a:ext cx="3100353" cy="2174120"/>
          </a:xfrm>
          <a:custGeom>
            <a:avLst/>
            <a:gdLst>
              <a:gd name="connsiteX0" fmla="*/ 0 w 3775691"/>
              <a:gd name="connsiteY0" fmla="*/ 0 h 2647700"/>
              <a:gd name="connsiteX1" fmla="*/ 3775691 w 3775691"/>
              <a:gd name="connsiteY1" fmla="*/ 0 h 2647700"/>
              <a:gd name="connsiteX2" fmla="*/ 1887846 w 3775691"/>
              <a:gd name="connsiteY2" fmla="*/ 2647700 h 2647700"/>
            </a:gdLst>
            <a:ahLst/>
            <a:cxnLst/>
            <a:rect l="l" t="t" r="r" b="b"/>
            <a:pathLst>
              <a:path w="3775691" h="2647700">
                <a:moveTo>
                  <a:pt x="0" y="0"/>
                </a:moveTo>
                <a:lnTo>
                  <a:pt x="3775691" y="0"/>
                </a:lnTo>
                <a:lnTo>
                  <a:pt x="1887846" y="2647700"/>
                </a:lnTo>
                <a:close/>
              </a:path>
            </a:pathLst>
          </a:custGeom>
          <a:gradFill>
            <a:gsLst>
              <a:gs pos="0">
                <a:schemeClr val="accent1"/>
              </a:gs>
              <a:gs pos="100000">
                <a:schemeClr val="accent1">
                  <a:lumMod val="60000"/>
                  <a:lumOff val="40000"/>
                  <a:alpha val="0"/>
                </a:schemeClr>
              </a:gs>
            </a:gsLst>
            <a:lin ang="5400000" scaled="0"/>
          </a:gradFill>
          <a:ln w="12700" cap="sq">
            <a:noFill/>
            <a:miter/>
          </a:ln>
        </p:spPr>
        <p:txBody>
          <a:bodyPr vert="horz" wrap="square" lIns="91440" tIns="45720" rIns="91440" bIns="45720" rtlCol="0" anchor="ctr"/>
          <a:lstStyle/>
          <a:p>
            <a:pPr algn="ctr">
              <a:lnSpc>
                <a:spcPct val="110000"/>
              </a:lnSpc>
            </a:pPr>
            <a:endParaRPr kumimoji="1" lang="zh-CN" altLang="en-US"/>
          </a:p>
        </p:txBody>
      </p:sp>
      <p:sp>
        <p:nvSpPr>
          <p:cNvPr id="10" name="标题 1"/>
          <p:cNvSpPr txBox="1"/>
          <p:nvPr/>
        </p:nvSpPr>
        <p:spPr>
          <a:xfrm flipH="1">
            <a:off x="9600457" y="5373425"/>
            <a:ext cx="1127243" cy="907579"/>
          </a:xfrm>
          <a:custGeom>
            <a:avLst/>
            <a:gdLst>
              <a:gd name="connsiteX0" fmla="*/ 46543 w 1127243"/>
              <a:gd name="connsiteY0" fmla="*/ 814495 h 907579"/>
              <a:gd name="connsiteX1" fmla="*/ 0 w 1127243"/>
              <a:gd name="connsiteY1" fmla="*/ 861037 h 907579"/>
              <a:gd name="connsiteX2" fmla="*/ 46543 w 1127243"/>
              <a:gd name="connsiteY2" fmla="*/ 907579 h 907579"/>
              <a:gd name="connsiteX3" fmla="*/ 93086 w 1127243"/>
              <a:gd name="connsiteY3" fmla="*/ 861037 h 907579"/>
              <a:gd name="connsiteX4" fmla="*/ 46543 w 1127243"/>
              <a:gd name="connsiteY4" fmla="*/ 814495 h 907579"/>
              <a:gd name="connsiteX5" fmla="*/ 305082 w 1127243"/>
              <a:gd name="connsiteY5" fmla="*/ 814495 h 907579"/>
              <a:gd name="connsiteX6" fmla="*/ 258539 w 1127243"/>
              <a:gd name="connsiteY6" fmla="*/ 861037 h 907579"/>
              <a:gd name="connsiteX7" fmla="*/ 305082 w 1127243"/>
              <a:gd name="connsiteY7" fmla="*/ 907579 h 907579"/>
              <a:gd name="connsiteX8" fmla="*/ 351625 w 1127243"/>
              <a:gd name="connsiteY8" fmla="*/ 861037 h 907579"/>
              <a:gd name="connsiteX9" fmla="*/ 305082 w 1127243"/>
              <a:gd name="connsiteY9" fmla="*/ 814495 h 907579"/>
              <a:gd name="connsiteX10" fmla="*/ 563622 w 1127243"/>
              <a:gd name="connsiteY10" fmla="*/ 814495 h 907579"/>
              <a:gd name="connsiteX11" fmla="*/ 517079 w 1127243"/>
              <a:gd name="connsiteY11" fmla="*/ 861037 h 907579"/>
              <a:gd name="connsiteX12" fmla="*/ 563622 w 1127243"/>
              <a:gd name="connsiteY12" fmla="*/ 907579 h 907579"/>
              <a:gd name="connsiteX13" fmla="*/ 610165 w 1127243"/>
              <a:gd name="connsiteY13" fmla="*/ 861037 h 907579"/>
              <a:gd name="connsiteX14" fmla="*/ 563622 w 1127243"/>
              <a:gd name="connsiteY14" fmla="*/ 814495 h 907579"/>
              <a:gd name="connsiteX15" fmla="*/ 822162 w 1127243"/>
              <a:gd name="connsiteY15" fmla="*/ 814495 h 907579"/>
              <a:gd name="connsiteX16" fmla="*/ 775619 w 1127243"/>
              <a:gd name="connsiteY16" fmla="*/ 861037 h 907579"/>
              <a:gd name="connsiteX17" fmla="*/ 822162 w 1127243"/>
              <a:gd name="connsiteY17" fmla="*/ 907579 h 907579"/>
              <a:gd name="connsiteX18" fmla="*/ 868705 w 1127243"/>
              <a:gd name="connsiteY18" fmla="*/ 861037 h 907579"/>
              <a:gd name="connsiteX19" fmla="*/ 822162 w 1127243"/>
              <a:gd name="connsiteY19" fmla="*/ 814495 h 907579"/>
              <a:gd name="connsiteX20" fmla="*/ 1080700 w 1127243"/>
              <a:gd name="connsiteY20" fmla="*/ 814495 h 907579"/>
              <a:gd name="connsiteX21" fmla="*/ 1034157 w 1127243"/>
              <a:gd name="connsiteY21" fmla="*/ 861037 h 907579"/>
              <a:gd name="connsiteX22" fmla="*/ 1080700 w 1127243"/>
              <a:gd name="connsiteY22" fmla="*/ 907579 h 907579"/>
              <a:gd name="connsiteX23" fmla="*/ 1127243 w 1127243"/>
              <a:gd name="connsiteY23" fmla="*/ 861037 h 907579"/>
              <a:gd name="connsiteX24" fmla="*/ 1080700 w 1127243"/>
              <a:gd name="connsiteY24" fmla="*/ 814495 h 907579"/>
              <a:gd name="connsiteX25" fmla="*/ 46543 w 1127243"/>
              <a:gd name="connsiteY25" fmla="*/ 610871 h 907579"/>
              <a:gd name="connsiteX26" fmla="*/ 0 w 1127243"/>
              <a:gd name="connsiteY26" fmla="*/ 657413 h 907579"/>
              <a:gd name="connsiteX27" fmla="*/ 46543 w 1127243"/>
              <a:gd name="connsiteY27" fmla="*/ 703955 h 907579"/>
              <a:gd name="connsiteX28" fmla="*/ 93086 w 1127243"/>
              <a:gd name="connsiteY28" fmla="*/ 657413 h 907579"/>
              <a:gd name="connsiteX29" fmla="*/ 46543 w 1127243"/>
              <a:gd name="connsiteY29" fmla="*/ 610871 h 907579"/>
              <a:gd name="connsiteX30" fmla="*/ 305082 w 1127243"/>
              <a:gd name="connsiteY30" fmla="*/ 610871 h 907579"/>
              <a:gd name="connsiteX31" fmla="*/ 258539 w 1127243"/>
              <a:gd name="connsiteY31" fmla="*/ 657413 h 907579"/>
              <a:gd name="connsiteX32" fmla="*/ 305082 w 1127243"/>
              <a:gd name="connsiteY32" fmla="*/ 703955 h 907579"/>
              <a:gd name="connsiteX33" fmla="*/ 351625 w 1127243"/>
              <a:gd name="connsiteY33" fmla="*/ 657413 h 907579"/>
              <a:gd name="connsiteX34" fmla="*/ 305082 w 1127243"/>
              <a:gd name="connsiteY34" fmla="*/ 610871 h 907579"/>
              <a:gd name="connsiteX35" fmla="*/ 563622 w 1127243"/>
              <a:gd name="connsiteY35" fmla="*/ 610871 h 907579"/>
              <a:gd name="connsiteX36" fmla="*/ 517079 w 1127243"/>
              <a:gd name="connsiteY36" fmla="*/ 657413 h 907579"/>
              <a:gd name="connsiteX37" fmla="*/ 563622 w 1127243"/>
              <a:gd name="connsiteY37" fmla="*/ 703955 h 907579"/>
              <a:gd name="connsiteX38" fmla="*/ 610165 w 1127243"/>
              <a:gd name="connsiteY38" fmla="*/ 657413 h 907579"/>
              <a:gd name="connsiteX39" fmla="*/ 563622 w 1127243"/>
              <a:gd name="connsiteY39" fmla="*/ 610871 h 907579"/>
              <a:gd name="connsiteX40" fmla="*/ 822162 w 1127243"/>
              <a:gd name="connsiteY40" fmla="*/ 610871 h 907579"/>
              <a:gd name="connsiteX41" fmla="*/ 775619 w 1127243"/>
              <a:gd name="connsiteY41" fmla="*/ 657413 h 907579"/>
              <a:gd name="connsiteX42" fmla="*/ 822162 w 1127243"/>
              <a:gd name="connsiteY42" fmla="*/ 703955 h 907579"/>
              <a:gd name="connsiteX43" fmla="*/ 868705 w 1127243"/>
              <a:gd name="connsiteY43" fmla="*/ 657413 h 907579"/>
              <a:gd name="connsiteX44" fmla="*/ 822162 w 1127243"/>
              <a:gd name="connsiteY44" fmla="*/ 610871 h 907579"/>
              <a:gd name="connsiteX45" fmla="*/ 1080700 w 1127243"/>
              <a:gd name="connsiteY45" fmla="*/ 610871 h 907579"/>
              <a:gd name="connsiteX46" fmla="*/ 1034157 w 1127243"/>
              <a:gd name="connsiteY46" fmla="*/ 657413 h 907579"/>
              <a:gd name="connsiteX47" fmla="*/ 1080700 w 1127243"/>
              <a:gd name="connsiteY47" fmla="*/ 703955 h 907579"/>
              <a:gd name="connsiteX48" fmla="*/ 1127243 w 1127243"/>
              <a:gd name="connsiteY48" fmla="*/ 657413 h 907579"/>
              <a:gd name="connsiteX49" fmla="*/ 1080700 w 1127243"/>
              <a:gd name="connsiteY49" fmla="*/ 610871 h 907579"/>
              <a:gd name="connsiteX50" fmla="*/ 46543 w 1127243"/>
              <a:gd name="connsiteY50" fmla="*/ 407247 h 907579"/>
              <a:gd name="connsiteX51" fmla="*/ 0 w 1127243"/>
              <a:gd name="connsiteY51" fmla="*/ 453789 h 907579"/>
              <a:gd name="connsiteX52" fmla="*/ 46543 w 1127243"/>
              <a:gd name="connsiteY52" fmla="*/ 500331 h 907579"/>
              <a:gd name="connsiteX53" fmla="*/ 93086 w 1127243"/>
              <a:gd name="connsiteY53" fmla="*/ 453789 h 907579"/>
              <a:gd name="connsiteX54" fmla="*/ 46543 w 1127243"/>
              <a:gd name="connsiteY54" fmla="*/ 407247 h 907579"/>
              <a:gd name="connsiteX55" fmla="*/ 305082 w 1127243"/>
              <a:gd name="connsiteY55" fmla="*/ 407247 h 907579"/>
              <a:gd name="connsiteX56" fmla="*/ 258539 w 1127243"/>
              <a:gd name="connsiteY56" fmla="*/ 453789 h 907579"/>
              <a:gd name="connsiteX57" fmla="*/ 305082 w 1127243"/>
              <a:gd name="connsiteY57" fmla="*/ 500331 h 907579"/>
              <a:gd name="connsiteX58" fmla="*/ 351625 w 1127243"/>
              <a:gd name="connsiteY58" fmla="*/ 453789 h 907579"/>
              <a:gd name="connsiteX59" fmla="*/ 305082 w 1127243"/>
              <a:gd name="connsiteY59" fmla="*/ 407247 h 907579"/>
              <a:gd name="connsiteX60" fmla="*/ 563622 w 1127243"/>
              <a:gd name="connsiteY60" fmla="*/ 407247 h 907579"/>
              <a:gd name="connsiteX61" fmla="*/ 517079 w 1127243"/>
              <a:gd name="connsiteY61" fmla="*/ 453789 h 907579"/>
              <a:gd name="connsiteX62" fmla="*/ 563622 w 1127243"/>
              <a:gd name="connsiteY62" fmla="*/ 500331 h 907579"/>
              <a:gd name="connsiteX63" fmla="*/ 610165 w 1127243"/>
              <a:gd name="connsiteY63" fmla="*/ 453789 h 907579"/>
              <a:gd name="connsiteX64" fmla="*/ 563622 w 1127243"/>
              <a:gd name="connsiteY64" fmla="*/ 407247 h 907579"/>
              <a:gd name="connsiteX65" fmla="*/ 822162 w 1127243"/>
              <a:gd name="connsiteY65" fmla="*/ 407247 h 907579"/>
              <a:gd name="connsiteX66" fmla="*/ 775619 w 1127243"/>
              <a:gd name="connsiteY66" fmla="*/ 453789 h 907579"/>
              <a:gd name="connsiteX67" fmla="*/ 822162 w 1127243"/>
              <a:gd name="connsiteY67" fmla="*/ 500331 h 907579"/>
              <a:gd name="connsiteX68" fmla="*/ 868705 w 1127243"/>
              <a:gd name="connsiteY68" fmla="*/ 453789 h 907579"/>
              <a:gd name="connsiteX69" fmla="*/ 822162 w 1127243"/>
              <a:gd name="connsiteY69" fmla="*/ 407247 h 907579"/>
              <a:gd name="connsiteX70" fmla="*/ 1080700 w 1127243"/>
              <a:gd name="connsiteY70" fmla="*/ 407247 h 907579"/>
              <a:gd name="connsiteX71" fmla="*/ 1034157 w 1127243"/>
              <a:gd name="connsiteY71" fmla="*/ 453789 h 907579"/>
              <a:gd name="connsiteX72" fmla="*/ 1080700 w 1127243"/>
              <a:gd name="connsiteY72" fmla="*/ 500331 h 907579"/>
              <a:gd name="connsiteX73" fmla="*/ 1127243 w 1127243"/>
              <a:gd name="connsiteY73" fmla="*/ 453789 h 907579"/>
              <a:gd name="connsiteX74" fmla="*/ 1080700 w 1127243"/>
              <a:gd name="connsiteY74" fmla="*/ 407247 h 907579"/>
              <a:gd name="connsiteX75" fmla="*/ 46543 w 1127243"/>
              <a:gd name="connsiteY75" fmla="*/ 203623 h 907579"/>
              <a:gd name="connsiteX76" fmla="*/ 0 w 1127243"/>
              <a:gd name="connsiteY76" fmla="*/ 250165 h 907579"/>
              <a:gd name="connsiteX77" fmla="*/ 46543 w 1127243"/>
              <a:gd name="connsiteY77" fmla="*/ 296707 h 907579"/>
              <a:gd name="connsiteX78" fmla="*/ 93086 w 1127243"/>
              <a:gd name="connsiteY78" fmla="*/ 250165 h 907579"/>
              <a:gd name="connsiteX79" fmla="*/ 46543 w 1127243"/>
              <a:gd name="connsiteY79" fmla="*/ 203623 h 907579"/>
              <a:gd name="connsiteX80" fmla="*/ 305082 w 1127243"/>
              <a:gd name="connsiteY80" fmla="*/ 203623 h 907579"/>
              <a:gd name="connsiteX81" fmla="*/ 258539 w 1127243"/>
              <a:gd name="connsiteY81" fmla="*/ 250165 h 907579"/>
              <a:gd name="connsiteX82" fmla="*/ 305082 w 1127243"/>
              <a:gd name="connsiteY82" fmla="*/ 296707 h 907579"/>
              <a:gd name="connsiteX83" fmla="*/ 351625 w 1127243"/>
              <a:gd name="connsiteY83" fmla="*/ 250165 h 907579"/>
              <a:gd name="connsiteX84" fmla="*/ 305082 w 1127243"/>
              <a:gd name="connsiteY84" fmla="*/ 203623 h 907579"/>
              <a:gd name="connsiteX85" fmla="*/ 563622 w 1127243"/>
              <a:gd name="connsiteY85" fmla="*/ 203623 h 907579"/>
              <a:gd name="connsiteX86" fmla="*/ 517079 w 1127243"/>
              <a:gd name="connsiteY86" fmla="*/ 250165 h 907579"/>
              <a:gd name="connsiteX87" fmla="*/ 563622 w 1127243"/>
              <a:gd name="connsiteY87" fmla="*/ 296707 h 907579"/>
              <a:gd name="connsiteX88" fmla="*/ 610165 w 1127243"/>
              <a:gd name="connsiteY88" fmla="*/ 250165 h 907579"/>
              <a:gd name="connsiteX89" fmla="*/ 563622 w 1127243"/>
              <a:gd name="connsiteY89" fmla="*/ 203623 h 907579"/>
              <a:gd name="connsiteX90" fmla="*/ 822162 w 1127243"/>
              <a:gd name="connsiteY90" fmla="*/ 203623 h 907579"/>
              <a:gd name="connsiteX91" fmla="*/ 775619 w 1127243"/>
              <a:gd name="connsiteY91" fmla="*/ 250165 h 907579"/>
              <a:gd name="connsiteX92" fmla="*/ 822162 w 1127243"/>
              <a:gd name="connsiteY92" fmla="*/ 296707 h 907579"/>
              <a:gd name="connsiteX93" fmla="*/ 868705 w 1127243"/>
              <a:gd name="connsiteY93" fmla="*/ 250165 h 907579"/>
              <a:gd name="connsiteX94" fmla="*/ 822162 w 1127243"/>
              <a:gd name="connsiteY94" fmla="*/ 203623 h 907579"/>
              <a:gd name="connsiteX95" fmla="*/ 1080700 w 1127243"/>
              <a:gd name="connsiteY95" fmla="*/ 203623 h 907579"/>
              <a:gd name="connsiteX96" fmla="*/ 1034157 w 1127243"/>
              <a:gd name="connsiteY96" fmla="*/ 250165 h 907579"/>
              <a:gd name="connsiteX97" fmla="*/ 1080700 w 1127243"/>
              <a:gd name="connsiteY97" fmla="*/ 296707 h 907579"/>
              <a:gd name="connsiteX98" fmla="*/ 1127243 w 1127243"/>
              <a:gd name="connsiteY98" fmla="*/ 250165 h 907579"/>
              <a:gd name="connsiteX99" fmla="*/ 1080700 w 1127243"/>
              <a:gd name="connsiteY99" fmla="*/ 203623 h 907579"/>
              <a:gd name="connsiteX100" fmla="*/ 46543 w 1127243"/>
              <a:gd name="connsiteY100" fmla="*/ 0 h 907579"/>
              <a:gd name="connsiteX101" fmla="*/ 0 w 1127243"/>
              <a:gd name="connsiteY101" fmla="*/ 46542 h 907579"/>
              <a:gd name="connsiteX102" fmla="*/ 46543 w 1127243"/>
              <a:gd name="connsiteY102" fmla="*/ 93084 h 907579"/>
              <a:gd name="connsiteX103" fmla="*/ 93086 w 1127243"/>
              <a:gd name="connsiteY103" fmla="*/ 46542 h 907579"/>
              <a:gd name="connsiteX104" fmla="*/ 46543 w 1127243"/>
              <a:gd name="connsiteY104" fmla="*/ 0 h 907579"/>
              <a:gd name="connsiteX105" fmla="*/ 305082 w 1127243"/>
              <a:gd name="connsiteY105" fmla="*/ 0 h 907579"/>
              <a:gd name="connsiteX106" fmla="*/ 258539 w 1127243"/>
              <a:gd name="connsiteY106" fmla="*/ 46542 h 907579"/>
              <a:gd name="connsiteX107" fmla="*/ 305082 w 1127243"/>
              <a:gd name="connsiteY107" fmla="*/ 93084 h 907579"/>
              <a:gd name="connsiteX108" fmla="*/ 351625 w 1127243"/>
              <a:gd name="connsiteY108" fmla="*/ 46542 h 907579"/>
              <a:gd name="connsiteX109" fmla="*/ 305082 w 1127243"/>
              <a:gd name="connsiteY109" fmla="*/ 0 h 907579"/>
              <a:gd name="connsiteX110" fmla="*/ 563622 w 1127243"/>
              <a:gd name="connsiteY110" fmla="*/ 0 h 907579"/>
              <a:gd name="connsiteX111" fmla="*/ 517079 w 1127243"/>
              <a:gd name="connsiteY111" fmla="*/ 46542 h 907579"/>
              <a:gd name="connsiteX112" fmla="*/ 563622 w 1127243"/>
              <a:gd name="connsiteY112" fmla="*/ 93084 h 907579"/>
              <a:gd name="connsiteX113" fmla="*/ 610165 w 1127243"/>
              <a:gd name="connsiteY113" fmla="*/ 46542 h 907579"/>
              <a:gd name="connsiteX114" fmla="*/ 563622 w 1127243"/>
              <a:gd name="connsiteY114" fmla="*/ 0 h 907579"/>
              <a:gd name="connsiteX115" fmla="*/ 822162 w 1127243"/>
              <a:gd name="connsiteY115" fmla="*/ 0 h 907579"/>
              <a:gd name="connsiteX116" fmla="*/ 775619 w 1127243"/>
              <a:gd name="connsiteY116" fmla="*/ 46542 h 907579"/>
              <a:gd name="connsiteX117" fmla="*/ 822162 w 1127243"/>
              <a:gd name="connsiteY117" fmla="*/ 93084 h 907579"/>
              <a:gd name="connsiteX118" fmla="*/ 868705 w 1127243"/>
              <a:gd name="connsiteY118" fmla="*/ 46542 h 907579"/>
              <a:gd name="connsiteX119" fmla="*/ 822162 w 1127243"/>
              <a:gd name="connsiteY119" fmla="*/ 0 h 907579"/>
              <a:gd name="connsiteX120" fmla="*/ 1080700 w 1127243"/>
              <a:gd name="connsiteY120" fmla="*/ 0 h 907579"/>
              <a:gd name="connsiteX121" fmla="*/ 1034157 w 1127243"/>
              <a:gd name="connsiteY121" fmla="*/ 46542 h 907579"/>
              <a:gd name="connsiteX122" fmla="*/ 1080700 w 1127243"/>
              <a:gd name="connsiteY122" fmla="*/ 93084 h 907579"/>
              <a:gd name="connsiteX123" fmla="*/ 1127243 w 1127243"/>
              <a:gd name="connsiteY123" fmla="*/ 46542 h 907579"/>
              <a:gd name="connsiteX124" fmla="*/ 1080700 w 1127243"/>
              <a:gd name="connsiteY124" fmla="*/ 0 h 907579"/>
            </a:gdLst>
            <a:ahLst/>
            <a:cxnLst/>
            <a:rect l="l" t="t" r="r" b="b"/>
            <a:pathLst>
              <a:path w="1127243" h="907579">
                <a:moveTo>
                  <a:pt x="46543" y="814495"/>
                </a:moveTo>
                <a:cubicBezTo>
                  <a:pt x="20838" y="814495"/>
                  <a:pt x="0" y="835333"/>
                  <a:pt x="0" y="861037"/>
                </a:cubicBezTo>
                <a:cubicBezTo>
                  <a:pt x="0" y="886741"/>
                  <a:pt x="20838" y="907579"/>
                  <a:pt x="46543" y="907579"/>
                </a:cubicBezTo>
                <a:cubicBezTo>
                  <a:pt x="72248" y="907579"/>
                  <a:pt x="93086" y="886741"/>
                  <a:pt x="93086" y="861037"/>
                </a:cubicBezTo>
                <a:cubicBezTo>
                  <a:pt x="93086" y="835333"/>
                  <a:pt x="72248" y="814495"/>
                  <a:pt x="46543" y="814495"/>
                </a:cubicBezTo>
                <a:close/>
                <a:moveTo>
                  <a:pt x="305082" y="814495"/>
                </a:moveTo>
                <a:cubicBezTo>
                  <a:pt x="279377" y="814495"/>
                  <a:pt x="258539" y="835333"/>
                  <a:pt x="258539" y="861037"/>
                </a:cubicBezTo>
                <a:cubicBezTo>
                  <a:pt x="258539" y="886741"/>
                  <a:pt x="279377" y="907579"/>
                  <a:pt x="305082" y="907579"/>
                </a:cubicBezTo>
                <a:cubicBezTo>
                  <a:pt x="330787" y="907579"/>
                  <a:pt x="351625" y="886741"/>
                  <a:pt x="351625" y="861037"/>
                </a:cubicBezTo>
                <a:cubicBezTo>
                  <a:pt x="351625" y="835333"/>
                  <a:pt x="330787" y="814495"/>
                  <a:pt x="305082" y="814495"/>
                </a:cubicBezTo>
                <a:close/>
                <a:moveTo>
                  <a:pt x="563622" y="814495"/>
                </a:moveTo>
                <a:cubicBezTo>
                  <a:pt x="537917" y="814495"/>
                  <a:pt x="517079" y="835333"/>
                  <a:pt x="517079" y="861037"/>
                </a:cubicBezTo>
                <a:cubicBezTo>
                  <a:pt x="517079" y="886741"/>
                  <a:pt x="537917" y="907579"/>
                  <a:pt x="563622" y="907579"/>
                </a:cubicBezTo>
                <a:cubicBezTo>
                  <a:pt x="589327" y="907579"/>
                  <a:pt x="610165" y="886741"/>
                  <a:pt x="610165" y="861037"/>
                </a:cubicBezTo>
                <a:cubicBezTo>
                  <a:pt x="610165" y="835333"/>
                  <a:pt x="589327" y="814495"/>
                  <a:pt x="563622" y="814495"/>
                </a:cubicBezTo>
                <a:close/>
                <a:moveTo>
                  <a:pt x="822162" y="814495"/>
                </a:moveTo>
                <a:cubicBezTo>
                  <a:pt x="796457" y="814495"/>
                  <a:pt x="775619" y="835333"/>
                  <a:pt x="775619" y="861037"/>
                </a:cubicBezTo>
                <a:cubicBezTo>
                  <a:pt x="775619" y="886741"/>
                  <a:pt x="796457" y="907579"/>
                  <a:pt x="822162" y="907579"/>
                </a:cubicBezTo>
                <a:cubicBezTo>
                  <a:pt x="847867" y="907579"/>
                  <a:pt x="868705" y="886741"/>
                  <a:pt x="868705" y="861037"/>
                </a:cubicBezTo>
                <a:cubicBezTo>
                  <a:pt x="868705" y="835333"/>
                  <a:pt x="847867" y="814495"/>
                  <a:pt x="822162" y="814495"/>
                </a:cubicBezTo>
                <a:close/>
                <a:moveTo>
                  <a:pt x="1080700" y="814495"/>
                </a:moveTo>
                <a:cubicBezTo>
                  <a:pt x="1054995" y="814495"/>
                  <a:pt x="1034157" y="835333"/>
                  <a:pt x="1034157" y="861037"/>
                </a:cubicBezTo>
                <a:cubicBezTo>
                  <a:pt x="1034157" y="886741"/>
                  <a:pt x="1054995" y="907579"/>
                  <a:pt x="1080700" y="907579"/>
                </a:cubicBezTo>
                <a:cubicBezTo>
                  <a:pt x="1106405" y="907579"/>
                  <a:pt x="1127243" y="886741"/>
                  <a:pt x="1127243" y="861037"/>
                </a:cubicBezTo>
                <a:cubicBezTo>
                  <a:pt x="1127243" y="835333"/>
                  <a:pt x="1106405" y="814495"/>
                  <a:pt x="1080700" y="814495"/>
                </a:cubicBezTo>
                <a:close/>
                <a:moveTo>
                  <a:pt x="46543" y="610871"/>
                </a:moveTo>
                <a:cubicBezTo>
                  <a:pt x="20838" y="610871"/>
                  <a:pt x="0" y="631709"/>
                  <a:pt x="0" y="657413"/>
                </a:cubicBezTo>
                <a:cubicBezTo>
                  <a:pt x="0" y="683117"/>
                  <a:pt x="20838" y="703955"/>
                  <a:pt x="46543" y="703955"/>
                </a:cubicBezTo>
                <a:cubicBezTo>
                  <a:pt x="72248" y="703955"/>
                  <a:pt x="93086" y="683117"/>
                  <a:pt x="93086" y="657413"/>
                </a:cubicBezTo>
                <a:cubicBezTo>
                  <a:pt x="93086" y="631709"/>
                  <a:pt x="72248" y="610871"/>
                  <a:pt x="46543" y="610871"/>
                </a:cubicBezTo>
                <a:close/>
                <a:moveTo>
                  <a:pt x="305082" y="610871"/>
                </a:moveTo>
                <a:cubicBezTo>
                  <a:pt x="279377" y="610871"/>
                  <a:pt x="258539" y="631709"/>
                  <a:pt x="258539" y="657413"/>
                </a:cubicBezTo>
                <a:cubicBezTo>
                  <a:pt x="258539" y="683117"/>
                  <a:pt x="279377" y="703955"/>
                  <a:pt x="305082" y="703955"/>
                </a:cubicBezTo>
                <a:cubicBezTo>
                  <a:pt x="330787" y="703955"/>
                  <a:pt x="351625" y="683117"/>
                  <a:pt x="351625" y="657413"/>
                </a:cubicBezTo>
                <a:cubicBezTo>
                  <a:pt x="351625" y="631709"/>
                  <a:pt x="330787" y="610871"/>
                  <a:pt x="305082" y="610871"/>
                </a:cubicBezTo>
                <a:close/>
                <a:moveTo>
                  <a:pt x="563622" y="610871"/>
                </a:moveTo>
                <a:cubicBezTo>
                  <a:pt x="537917" y="610871"/>
                  <a:pt x="517079" y="631709"/>
                  <a:pt x="517079" y="657413"/>
                </a:cubicBezTo>
                <a:cubicBezTo>
                  <a:pt x="517079" y="683117"/>
                  <a:pt x="537917" y="703955"/>
                  <a:pt x="563622" y="703955"/>
                </a:cubicBezTo>
                <a:cubicBezTo>
                  <a:pt x="589327" y="703955"/>
                  <a:pt x="610165" y="683117"/>
                  <a:pt x="610165" y="657413"/>
                </a:cubicBezTo>
                <a:cubicBezTo>
                  <a:pt x="610165" y="631709"/>
                  <a:pt x="589327" y="610871"/>
                  <a:pt x="563622" y="610871"/>
                </a:cubicBezTo>
                <a:close/>
                <a:moveTo>
                  <a:pt x="822162" y="610871"/>
                </a:moveTo>
                <a:cubicBezTo>
                  <a:pt x="796457" y="610871"/>
                  <a:pt x="775619" y="631709"/>
                  <a:pt x="775619" y="657413"/>
                </a:cubicBezTo>
                <a:cubicBezTo>
                  <a:pt x="775619" y="683117"/>
                  <a:pt x="796457" y="703955"/>
                  <a:pt x="822162" y="703955"/>
                </a:cubicBezTo>
                <a:cubicBezTo>
                  <a:pt x="847867" y="703955"/>
                  <a:pt x="868705" y="683117"/>
                  <a:pt x="868705" y="657413"/>
                </a:cubicBezTo>
                <a:cubicBezTo>
                  <a:pt x="868705" y="631709"/>
                  <a:pt x="847867" y="610871"/>
                  <a:pt x="822162" y="610871"/>
                </a:cubicBezTo>
                <a:close/>
                <a:moveTo>
                  <a:pt x="1080700" y="610871"/>
                </a:moveTo>
                <a:cubicBezTo>
                  <a:pt x="1054995" y="610871"/>
                  <a:pt x="1034157" y="631709"/>
                  <a:pt x="1034157" y="657413"/>
                </a:cubicBezTo>
                <a:cubicBezTo>
                  <a:pt x="1034157" y="683117"/>
                  <a:pt x="1054995" y="703955"/>
                  <a:pt x="1080700" y="703955"/>
                </a:cubicBezTo>
                <a:cubicBezTo>
                  <a:pt x="1106405" y="703955"/>
                  <a:pt x="1127243" y="683117"/>
                  <a:pt x="1127243" y="657413"/>
                </a:cubicBezTo>
                <a:cubicBezTo>
                  <a:pt x="1127243" y="631709"/>
                  <a:pt x="1106405" y="610871"/>
                  <a:pt x="1080700" y="610871"/>
                </a:cubicBezTo>
                <a:close/>
                <a:moveTo>
                  <a:pt x="46543" y="407247"/>
                </a:moveTo>
                <a:cubicBezTo>
                  <a:pt x="20838" y="407247"/>
                  <a:pt x="0" y="428085"/>
                  <a:pt x="0" y="453789"/>
                </a:cubicBezTo>
                <a:cubicBezTo>
                  <a:pt x="0" y="479493"/>
                  <a:pt x="20838" y="500331"/>
                  <a:pt x="46543" y="500331"/>
                </a:cubicBezTo>
                <a:cubicBezTo>
                  <a:pt x="72248" y="500331"/>
                  <a:pt x="93086" y="479493"/>
                  <a:pt x="93086" y="453789"/>
                </a:cubicBezTo>
                <a:cubicBezTo>
                  <a:pt x="93086" y="428085"/>
                  <a:pt x="72248" y="407247"/>
                  <a:pt x="46543" y="407247"/>
                </a:cubicBezTo>
                <a:close/>
                <a:moveTo>
                  <a:pt x="305082" y="407247"/>
                </a:moveTo>
                <a:cubicBezTo>
                  <a:pt x="279377" y="407247"/>
                  <a:pt x="258539" y="428085"/>
                  <a:pt x="258539" y="453789"/>
                </a:cubicBezTo>
                <a:cubicBezTo>
                  <a:pt x="258539" y="479493"/>
                  <a:pt x="279377" y="500331"/>
                  <a:pt x="305082" y="500331"/>
                </a:cubicBezTo>
                <a:cubicBezTo>
                  <a:pt x="330787" y="500331"/>
                  <a:pt x="351625" y="479493"/>
                  <a:pt x="351625" y="453789"/>
                </a:cubicBezTo>
                <a:cubicBezTo>
                  <a:pt x="351625" y="428085"/>
                  <a:pt x="330787" y="407247"/>
                  <a:pt x="305082" y="407247"/>
                </a:cubicBezTo>
                <a:close/>
                <a:moveTo>
                  <a:pt x="563622" y="407247"/>
                </a:moveTo>
                <a:cubicBezTo>
                  <a:pt x="537917" y="407247"/>
                  <a:pt x="517079" y="428085"/>
                  <a:pt x="517079" y="453789"/>
                </a:cubicBezTo>
                <a:cubicBezTo>
                  <a:pt x="517079" y="479493"/>
                  <a:pt x="537917" y="500331"/>
                  <a:pt x="563622" y="500331"/>
                </a:cubicBezTo>
                <a:cubicBezTo>
                  <a:pt x="589327" y="500331"/>
                  <a:pt x="610165" y="479493"/>
                  <a:pt x="610165" y="453789"/>
                </a:cubicBezTo>
                <a:cubicBezTo>
                  <a:pt x="610165" y="428085"/>
                  <a:pt x="589327" y="407247"/>
                  <a:pt x="563622" y="407247"/>
                </a:cubicBezTo>
                <a:close/>
                <a:moveTo>
                  <a:pt x="822162" y="407247"/>
                </a:moveTo>
                <a:cubicBezTo>
                  <a:pt x="796457" y="407247"/>
                  <a:pt x="775619" y="428085"/>
                  <a:pt x="775619" y="453789"/>
                </a:cubicBezTo>
                <a:cubicBezTo>
                  <a:pt x="775619" y="479493"/>
                  <a:pt x="796457" y="500331"/>
                  <a:pt x="822162" y="500331"/>
                </a:cubicBezTo>
                <a:cubicBezTo>
                  <a:pt x="847867" y="500331"/>
                  <a:pt x="868705" y="479493"/>
                  <a:pt x="868705" y="453789"/>
                </a:cubicBezTo>
                <a:cubicBezTo>
                  <a:pt x="868705" y="428085"/>
                  <a:pt x="847867" y="407247"/>
                  <a:pt x="822162" y="407247"/>
                </a:cubicBezTo>
                <a:close/>
                <a:moveTo>
                  <a:pt x="1080700" y="407247"/>
                </a:moveTo>
                <a:cubicBezTo>
                  <a:pt x="1054995" y="407247"/>
                  <a:pt x="1034157" y="428085"/>
                  <a:pt x="1034157" y="453789"/>
                </a:cubicBezTo>
                <a:cubicBezTo>
                  <a:pt x="1034157" y="479493"/>
                  <a:pt x="1054995" y="500331"/>
                  <a:pt x="1080700" y="500331"/>
                </a:cubicBezTo>
                <a:cubicBezTo>
                  <a:pt x="1106405" y="500331"/>
                  <a:pt x="1127243" y="479493"/>
                  <a:pt x="1127243" y="453789"/>
                </a:cubicBezTo>
                <a:cubicBezTo>
                  <a:pt x="1127243" y="428085"/>
                  <a:pt x="1106405" y="407247"/>
                  <a:pt x="1080700" y="407247"/>
                </a:cubicBezTo>
                <a:close/>
                <a:moveTo>
                  <a:pt x="46543" y="203623"/>
                </a:moveTo>
                <a:cubicBezTo>
                  <a:pt x="20838" y="203623"/>
                  <a:pt x="0" y="224461"/>
                  <a:pt x="0" y="250165"/>
                </a:cubicBezTo>
                <a:cubicBezTo>
                  <a:pt x="0" y="275869"/>
                  <a:pt x="20838" y="296707"/>
                  <a:pt x="46543" y="296707"/>
                </a:cubicBezTo>
                <a:cubicBezTo>
                  <a:pt x="72248" y="296707"/>
                  <a:pt x="93086" y="275869"/>
                  <a:pt x="93086" y="250165"/>
                </a:cubicBezTo>
                <a:cubicBezTo>
                  <a:pt x="93086" y="224461"/>
                  <a:pt x="72248" y="203623"/>
                  <a:pt x="46543" y="203623"/>
                </a:cubicBezTo>
                <a:close/>
                <a:moveTo>
                  <a:pt x="305082" y="203623"/>
                </a:moveTo>
                <a:cubicBezTo>
                  <a:pt x="279377" y="203623"/>
                  <a:pt x="258539" y="224461"/>
                  <a:pt x="258539" y="250165"/>
                </a:cubicBezTo>
                <a:cubicBezTo>
                  <a:pt x="258539" y="275869"/>
                  <a:pt x="279377" y="296707"/>
                  <a:pt x="305082" y="296707"/>
                </a:cubicBezTo>
                <a:cubicBezTo>
                  <a:pt x="330787" y="296707"/>
                  <a:pt x="351625" y="275869"/>
                  <a:pt x="351625" y="250165"/>
                </a:cubicBezTo>
                <a:cubicBezTo>
                  <a:pt x="351625" y="224461"/>
                  <a:pt x="330787" y="203623"/>
                  <a:pt x="305082" y="203623"/>
                </a:cubicBezTo>
                <a:close/>
                <a:moveTo>
                  <a:pt x="563622" y="203623"/>
                </a:moveTo>
                <a:cubicBezTo>
                  <a:pt x="537917" y="203623"/>
                  <a:pt x="517079" y="224461"/>
                  <a:pt x="517079" y="250165"/>
                </a:cubicBezTo>
                <a:cubicBezTo>
                  <a:pt x="517079" y="275869"/>
                  <a:pt x="537917" y="296707"/>
                  <a:pt x="563622" y="296707"/>
                </a:cubicBezTo>
                <a:cubicBezTo>
                  <a:pt x="589327" y="296707"/>
                  <a:pt x="610165" y="275869"/>
                  <a:pt x="610165" y="250165"/>
                </a:cubicBezTo>
                <a:cubicBezTo>
                  <a:pt x="610165" y="224461"/>
                  <a:pt x="589327" y="203623"/>
                  <a:pt x="563622" y="203623"/>
                </a:cubicBezTo>
                <a:close/>
                <a:moveTo>
                  <a:pt x="822162" y="203623"/>
                </a:moveTo>
                <a:cubicBezTo>
                  <a:pt x="796457" y="203623"/>
                  <a:pt x="775619" y="224461"/>
                  <a:pt x="775619" y="250165"/>
                </a:cubicBezTo>
                <a:cubicBezTo>
                  <a:pt x="775619" y="275869"/>
                  <a:pt x="796457" y="296707"/>
                  <a:pt x="822162" y="296707"/>
                </a:cubicBezTo>
                <a:cubicBezTo>
                  <a:pt x="847867" y="296707"/>
                  <a:pt x="868705" y="275869"/>
                  <a:pt x="868705" y="250165"/>
                </a:cubicBezTo>
                <a:cubicBezTo>
                  <a:pt x="868705" y="224461"/>
                  <a:pt x="847867" y="203623"/>
                  <a:pt x="822162" y="203623"/>
                </a:cubicBezTo>
                <a:close/>
                <a:moveTo>
                  <a:pt x="1080700" y="203623"/>
                </a:moveTo>
                <a:cubicBezTo>
                  <a:pt x="1054995" y="203623"/>
                  <a:pt x="1034157" y="224461"/>
                  <a:pt x="1034157" y="250165"/>
                </a:cubicBezTo>
                <a:cubicBezTo>
                  <a:pt x="1034157" y="275869"/>
                  <a:pt x="1054995" y="296707"/>
                  <a:pt x="1080700" y="296707"/>
                </a:cubicBezTo>
                <a:cubicBezTo>
                  <a:pt x="1106405" y="296707"/>
                  <a:pt x="1127243" y="275869"/>
                  <a:pt x="1127243" y="250165"/>
                </a:cubicBezTo>
                <a:cubicBezTo>
                  <a:pt x="1127243" y="224461"/>
                  <a:pt x="1106405" y="203623"/>
                  <a:pt x="1080700" y="203623"/>
                </a:cubicBezTo>
                <a:close/>
                <a:moveTo>
                  <a:pt x="46543" y="0"/>
                </a:moveTo>
                <a:cubicBezTo>
                  <a:pt x="20838" y="0"/>
                  <a:pt x="0" y="20838"/>
                  <a:pt x="0" y="46542"/>
                </a:cubicBezTo>
                <a:cubicBezTo>
                  <a:pt x="0" y="72246"/>
                  <a:pt x="20838" y="93084"/>
                  <a:pt x="46543" y="93084"/>
                </a:cubicBezTo>
                <a:cubicBezTo>
                  <a:pt x="72248" y="93084"/>
                  <a:pt x="93086" y="72246"/>
                  <a:pt x="93086" y="46542"/>
                </a:cubicBezTo>
                <a:cubicBezTo>
                  <a:pt x="93086" y="20838"/>
                  <a:pt x="72248" y="0"/>
                  <a:pt x="46543" y="0"/>
                </a:cubicBezTo>
                <a:close/>
                <a:moveTo>
                  <a:pt x="305082" y="0"/>
                </a:moveTo>
                <a:cubicBezTo>
                  <a:pt x="279377" y="0"/>
                  <a:pt x="258539" y="20838"/>
                  <a:pt x="258539" y="46542"/>
                </a:cubicBezTo>
                <a:cubicBezTo>
                  <a:pt x="258539" y="72246"/>
                  <a:pt x="279377" y="93084"/>
                  <a:pt x="305082" y="93084"/>
                </a:cubicBezTo>
                <a:cubicBezTo>
                  <a:pt x="330787" y="93084"/>
                  <a:pt x="351625" y="72246"/>
                  <a:pt x="351625" y="46542"/>
                </a:cubicBezTo>
                <a:cubicBezTo>
                  <a:pt x="351625" y="20838"/>
                  <a:pt x="330787" y="0"/>
                  <a:pt x="305082" y="0"/>
                </a:cubicBezTo>
                <a:close/>
                <a:moveTo>
                  <a:pt x="563622" y="0"/>
                </a:moveTo>
                <a:cubicBezTo>
                  <a:pt x="537917" y="0"/>
                  <a:pt x="517079" y="20838"/>
                  <a:pt x="517079" y="46542"/>
                </a:cubicBezTo>
                <a:cubicBezTo>
                  <a:pt x="517079" y="72246"/>
                  <a:pt x="537917" y="93084"/>
                  <a:pt x="563622" y="93084"/>
                </a:cubicBezTo>
                <a:cubicBezTo>
                  <a:pt x="589327" y="93084"/>
                  <a:pt x="610165" y="72246"/>
                  <a:pt x="610165" y="46542"/>
                </a:cubicBezTo>
                <a:cubicBezTo>
                  <a:pt x="610165" y="20838"/>
                  <a:pt x="589327" y="0"/>
                  <a:pt x="563622" y="0"/>
                </a:cubicBezTo>
                <a:close/>
                <a:moveTo>
                  <a:pt x="822162" y="0"/>
                </a:moveTo>
                <a:cubicBezTo>
                  <a:pt x="796457" y="0"/>
                  <a:pt x="775619" y="20838"/>
                  <a:pt x="775619" y="46542"/>
                </a:cubicBezTo>
                <a:cubicBezTo>
                  <a:pt x="775619" y="72246"/>
                  <a:pt x="796457" y="93084"/>
                  <a:pt x="822162" y="93084"/>
                </a:cubicBezTo>
                <a:cubicBezTo>
                  <a:pt x="847867" y="93084"/>
                  <a:pt x="868705" y="72246"/>
                  <a:pt x="868705" y="46542"/>
                </a:cubicBezTo>
                <a:cubicBezTo>
                  <a:pt x="868705" y="20838"/>
                  <a:pt x="847867" y="0"/>
                  <a:pt x="822162" y="0"/>
                </a:cubicBezTo>
                <a:close/>
                <a:moveTo>
                  <a:pt x="1080700" y="0"/>
                </a:moveTo>
                <a:cubicBezTo>
                  <a:pt x="1054995" y="0"/>
                  <a:pt x="1034157" y="20838"/>
                  <a:pt x="1034157" y="46542"/>
                </a:cubicBezTo>
                <a:cubicBezTo>
                  <a:pt x="1034157" y="72246"/>
                  <a:pt x="1054995" y="93084"/>
                  <a:pt x="1080700" y="93084"/>
                </a:cubicBezTo>
                <a:cubicBezTo>
                  <a:pt x="1106405" y="93084"/>
                  <a:pt x="1127243" y="72246"/>
                  <a:pt x="1127243" y="46542"/>
                </a:cubicBezTo>
                <a:cubicBezTo>
                  <a:pt x="1127243" y="20838"/>
                  <a:pt x="1106405" y="0"/>
                  <a:pt x="1080700" y="0"/>
                </a:cubicBezTo>
                <a:close/>
              </a:path>
            </a:pathLst>
          </a:custGeom>
          <a:solidFill>
            <a:schemeClr val="accent1">
              <a:lumMod val="40000"/>
              <a:lumOff val="60000"/>
              <a:alpha val="20000"/>
            </a:schemeClr>
          </a:solidFill>
          <a:ln w="12700" cap="sq">
            <a:noFill/>
            <a:miter/>
          </a:ln>
        </p:spPr>
        <p:txBody>
          <a:bodyPr vert="horz" wrap="square" lIns="91440" tIns="45720" rIns="91440" bIns="45720" rtlCol="0" anchor="ctr"/>
          <a:lstStyle/>
          <a:p>
            <a:pPr algn="ctr">
              <a:lnSpc>
                <a:spcPct val="110000"/>
              </a:lnSpc>
            </a:pPr>
            <a:endParaRPr kumimoji="1" lang="zh-CN" altLang="en-US"/>
          </a:p>
        </p:txBody>
      </p:sp>
      <p:sp>
        <p:nvSpPr>
          <p:cNvPr id="11" name="标题 1"/>
          <p:cNvSpPr txBox="1"/>
          <p:nvPr/>
        </p:nvSpPr>
        <p:spPr>
          <a:xfrm rot="5400000" flipH="1" flipV="1">
            <a:off x="1012815" y="321720"/>
            <a:ext cx="580515" cy="1025346"/>
          </a:xfrm>
          <a:custGeom>
            <a:avLst/>
            <a:gdLst>
              <a:gd name="connsiteX0" fmla="*/ 2078 w 361911"/>
              <a:gd name="connsiteY0" fmla="*/ 0 h 639233"/>
              <a:gd name="connsiteX1" fmla="*/ 361911 w 361911"/>
              <a:gd name="connsiteY1" fmla="*/ 319617 h 639233"/>
              <a:gd name="connsiteX2" fmla="*/ 2078 w 361911"/>
              <a:gd name="connsiteY2" fmla="*/ 639233 h 639233"/>
              <a:gd name="connsiteX3" fmla="*/ 0 w 361911"/>
              <a:gd name="connsiteY3" fmla="*/ 637387 h 639233"/>
              <a:gd name="connsiteX4" fmla="*/ 0 w 361911"/>
              <a:gd name="connsiteY4" fmla="*/ 1846 h 639233"/>
            </a:gdLst>
            <a:ahLst/>
            <a:cxnLst/>
            <a:rect l="l" t="t" r="r" b="b"/>
            <a:pathLst>
              <a:path w="361911" h="639233">
                <a:moveTo>
                  <a:pt x="2078" y="0"/>
                </a:moveTo>
                <a:lnTo>
                  <a:pt x="361911" y="319617"/>
                </a:lnTo>
                <a:lnTo>
                  <a:pt x="2078" y="639233"/>
                </a:lnTo>
                <a:lnTo>
                  <a:pt x="0" y="637387"/>
                </a:lnTo>
                <a:lnTo>
                  <a:pt x="0" y="1846"/>
                </a:lnTo>
                <a:close/>
              </a:path>
            </a:pathLst>
          </a:custGeom>
          <a:solidFill>
            <a:schemeClr val="accent1">
              <a:lumMod val="20000"/>
              <a:lumOff val="80000"/>
              <a:alpha val="20000"/>
            </a:schemeClr>
          </a:solidFill>
          <a:ln w="12700" cap="sq">
            <a:noFill/>
            <a:miter/>
          </a:ln>
        </p:spPr>
        <p:txBody>
          <a:bodyPr vert="horz" wrap="square" lIns="91440" tIns="45720" rIns="91440" bIns="45720" rtlCol="0" anchor="ctr"/>
          <a:lstStyle/>
          <a:p>
            <a:pPr algn="ctr">
              <a:lnSpc>
                <a:spcPct val="110000"/>
              </a:lnSpc>
            </a:pPr>
            <a:endParaRPr kumimoji="1" lang="zh-CN" altLang="en-US"/>
          </a:p>
        </p:txBody>
      </p:sp>
      <p:sp>
        <p:nvSpPr>
          <p:cNvPr id="12" name="标题 1"/>
          <p:cNvSpPr txBox="1"/>
          <p:nvPr/>
        </p:nvSpPr>
        <p:spPr>
          <a:xfrm>
            <a:off x="5577040" y="2348906"/>
            <a:ext cx="2486258" cy="1077218"/>
          </a:xfrm>
          <a:prstGeom prst="rect">
            <a:avLst/>
          </a:prstGeom>
          <a:noFill/>
          <a:ln>
            <a:noFill/>
          </a:ln>
        </p:spPr>
        <p:txBody>
          <a:bodyPr vert="horz" wrap="square" lIns="0" tIns="0" rIns="0" bIns="0" rtlCol="0" anchor="b"/>
          <a:lstStyle/>
          <a:p>
            <a:pPr algn="l">
              <a:lnSpc>
                <a:spcPct val="110000"/>
              </a:lnSpc>
            </a:pPr>
            <a:r>
              <a:rPr kumimoji="1" lang="en-US" altLang="zh-CN" sz="7000">
                <a:ln w="12700">
                  <a:noFill/>
                </a:ln>
                <a:solidFill>
                  <a:schemeClr val="accent1"/>
                </a:solidFill>
                <a:latin typeface="OPPOSans B" panose="00020600040101010101" charset="-122"/>
                <a:ea typeface="OPPOSans B" panose="00020600040101010101" charset="-122"/>
                <a:cs typeface="OPPOSans B" panose="00020600040101010101" charset="-122"/>
              </a:rPr>
              <a:t>PART</a:t>
            </a:r>
            <a:endParaRPr kumimoji="1" lang="en-US" altLang="zh-CN" sz="7000">
              <a:ln w="12700">
                <a:noFill/>
              </a:ln>
              <a:solidFill>
                <a:schemeClr val="accent1"/>
              </a:solidFill>
              <a:latin typeface="OPPOSans B" panose="00020600040101010101" charset="-122"/>
              <a:ea typeface="OPPOSans B" panose="00020600040101010101" charset="-122"/>
              <a:cs typeface="OPPOSans B" panose="00020600040101010101" charset="-122"/>
            </a:endParaRPr>
          </a:p>
        </p:txBody>
      </p:sp>
      <p:sp>
        <p:nvSpPr>
          <p:cNvPr id="14" name="标题 1"/>
          <p:cNvSpPr txBox="1"/>
          <p:nvPr/>
        </p:nvSpPr>
        <p:spPr>
          <a:xfrm rot="21035273">
            <a:off x="8891905" y="1687195"/>
            <a:ext cx="1509395" cy="856615"/>
          </a:xfrm>
          <a:prstGeom prst="ellipse">
            <a:avLst/>
          </a:prstGeom>
          <a:noFill/>
          <a:ln w="317500" cap="sq">
            <a:gradFill>
              <a:gsLst>
                <a:gs pos="0">
                  <a:schemeClr val="accent1">
                    <a:lumMod val="5000"/>
                    <a:lumOff val="95000"/>
                    <a:alpha val="10000"/>
                  </a:schemeClr>
                </a:gs>
                <a:gs pos="100000">
                  <a:schemeClr val="accent1">
                    <a:lumMod val="20000"/>
                    <a:lumOff val="80000"/>
                  </a:schemeClr>
                </a:gs>
              </a:gsLst>
              <a:lin ang="5400000" scaled="0"/>
            </a:gradFill>
            <a:miter/>
          </a:ln>
        </p:spPr>
        <p:txBody>
          <a:bodyPr vert="horz" wrap="square" lIns="91440" tIns="45720" rIns="91440" bIns="45720" rtlCol="0" anchor="ctr"/>
          <a:lstStyle/>
          <a:p>
            <a:pPr algn="ctr">
              <a:lnSpc>
                <a:spcPct val="110000"/>
              </a:lnSpc>
            </a:pPr>
            <a:endParaRPr kumimoji="1" lang="zh-CN" altLang="en-US"/>
          </a:p>
        </p:txBody>
      </p:sp>
      <p:sp>
        <p:nvSpPr>
          <p:cNvPr id="18" name="标题 1"/>
          <p:cNvSpPr txBox="1"/>
          <p:nvPr/>
        </p:nvSpPr>
        <p:spPr>
          <a:xfrm>
            <a:off x="8142383" y="788488"/>
            <a:ext cx="1560292" cy="2637636"/>
          </a:xfrm>
          <a:prstGeom prst="rect">
            <a:avLst/>
          </a:prstGeom>
          <a:noFill/>
          <a:ln>
            <a:noFill/>
          </a:ln>
        </p:spPr>
        <p:txBody>
          <a:bodyPr vert="horz" wrap="square" lIns="0" tIns="0" rIns="0" bIns="0" rtlCol="0" anchor="b"/>
          <a:lstStyle/>
          <a:p>
            <a:pPr algn="l">
              <a:lnSpc>
                <a:spcPct val="110000"/>
              </a:lnSpc>
            </a:pPr>
            <a:r>
              <a:rPr kumimoji="1" lang="en-US" altLang="zh-CN" sz="7000">
                <a:ln w="12700">
                  <a:noFill/>
                </a:ln>
                <a:solidFill>
                  <a:schemeClr val="accent1">
                    <a:alpha val="100000"/>
                  </a:schemeClr>
                </a:solidFill>
                <a:latin typeface="OPPOSans B" panose="00020600040101010101" charset="-122"/>
                <a:ea typeface="OPPOSans B" panose="00020600040101010101" charset="-122"/>
                <a:cs typeface="OPPOSans B" panose="00020600040101010101" charset="-122"/>
              </a:rPr>
              <a:t>03</a:t>
            </a:r>
            <a:endParaRPr kumimoji="1" lang="en-US" altLang="zh-CN" sz="7000">
              <a:ln w="12700">
                <a:noFill/>
              </a:ln>
              <a:solidFill>
                <a:schemeClr val="accent1">
                  <a:alpha val="100000"/>
                </a:schemeClr>
              </a:solidFill>
              <a:latin typeface="OPPOSans B" panose="00020600040101010101" charset="-122"/>
              <a:ea typeface="OPPOSans B" panose="00020600040101010101" charset="-122"/>
              <a:cs typeface="OPPOSans B" panose="00020600040101010101" charset="-122"/>
            </a:endParaRPr>
          </a:p>
        </p:txBody>
      </p:sp>
      <p:pic>
        <p:nvPicPr>
          <p:cNvPr id="36" name="图片 35" descr="鲸鱼"/>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9984740" y="260985"/>
            <a:ext cx="1236980" cy="1236980"/>
          </a:xfrm>
          <a:prstGeom prst="rect">
            <a:avLst/>
          </a:prstGeom>
        </p:spPr>
      </p:pic>
      <p:pic>
        <p:nvPicPr>
          <p:cNvPr id="43" name="图片 42" descr="海浪水花"/>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rot="19560000" flipH="1">
            <a:off x="9660255" y="1370330"/>
            <a:ext cx="670560" cy="670560"/>
          </a:xfrm>
          <a:prstGeom prst="rect">
            <a:avLst/>
          </a:prstGeom>
        </p:spPr>
      </p:pic>
      <p:sp>
        <p:nvSpPr>
          <p:cNvPr id="5" name="标题 1"/>
          <p:cNvSpPr txBox="1"/>
          <p:nvPr/>
        </p:nvSpPr>
        <p:spPr>
          <a:xfrm>
            <a:off x="5568785" y="3861276"/>
            <a:ext cx="6102691" cy="1778896"/>
          </a:xfrm>
          <a:prstGeom prst="rect">
            <a:avLst/>
          </a:prstGeom>
          <a:noFill/>
          <a:ln>
            <a:noFill/>
          </a:ln>
          <a:effectLst/>
        </p:spPr>
        <p:txBody>
          <a:bodyPr vert="horz" wrap="square" lIns="0" tIns="0" rIns="0" bIns="0" rtlCol="0" anchor="ctr"/>
          <a:p>
            <a:pPr algn="l">
              <a:lnSpc>
                <a:spcPct val="130000"/>
              </a:lnSpc>
            </a:pPr>
            <a:r>
              <a:rPr kumimoji="1" lang="en-US" altLang="zh-CN" sz="4600">
                <a:ln w="12700">
                  <a:noFill/>
                </a:ln>
                <a:solidFill>
                  <a:schemeClr val="accent1">
                    <a:alpha val="100000"/>
                  </a:schemeClr>
                </a:solidFill>
                <a:latin typeface="OPPOSans B" panose="00020600040101010101" charset="-122"/>
                <a:ea typeface="OPPOSans B" panose="00020600040101010101" charset="-122"/>
                <a:cs typeface="OPPOSans B" panose="00020600040101010101" charset="-122"/>
                <a:sym typeface="+mn-ea"/>
              </a:rPr>
              <a:t>国际贸易术语</a:t>
            </a:r>
            <a:endParaRPr kumimoji="1" lang="zh-CN" altLang="en-US" sz="4600">
              <a:solidFill>
                <a:schemeClr val="accent1"/>
              </a:solidFill>
            </a:endParaRPr>
          </a:p>
          <a:p>
            <a:pPr algn="l">
              <a:lnSpc>
                <a:spcPct val="130000"/>
              </a:lnSpc>
            </a:pPr>
            <a:endParaRPr kumimoji="1" lang="zh-CN" altLang="en-US" sz="4600">
              <a:solidFill>
                <a:schemeClr val="accent1"/>
              </a:solidFill>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标题 1"/>
          <p:cNvSpPr txBox="1"/>
          <p:nvPr/>
        </p:nvSpPr>
        <p:spPr>
          <a:xfrm>
            <a:off x="0" y="0"/>
            <a:ext cx="12180888" cy="6858000"/>
          </a:xfrm>
          <a:prstGeom prst="rect">
            <a:avLst/>
          </a:prstGeom>
          <a:solidFill>
            <a:schemeClr val="bg1"/>
          </a:solidFill>
          <a:ln w="12700" cap="sq">
            <a:noFill/>
            <a:miter/>
          </a:ln>
        </p:spPr>
        <p:txBody>
          <a:bodyPr vert="horz" wrap="square" lIns="91440" tIns="45720" rIns="91440" bIns="45720" rtlCol="0" anchor="ctr"/>
          <a:lstStyle/>
          <a:p>
            <a:pPr algn="ctr">
              <a:lnSpc>
                <a:spcPct val="110000"/>
              </a:lnSpc>
            </a:pPr>
            <a:endParaRPr kumimoji="1" lang="zh-CN" altLang="en-US"/>
          </a:p>
        </p:txBody>
      </p:sp>
      <p:sp>
        <p:nvSpPr>
          <p:cNvPr id="3" name="标题 1"/>
          <p:cNvSpPr txBox="1"/>
          <p:nvPr/>
        </p:nvSpPr>
        <p:spPr>
          <a:xfrm rot="16200000">
            <a:off x="1424459" y="1348259"/>
            <a:ext cx="612140" cy="867103"/>
          </a:xfrm>
          <a:custGeom>
            <a:avLst/>
            <a:gdLst>
              <a:gd name="connsiteX0" fmla="*/ 612140 w 612140"/>
              <a:gd name="connsiteY0" fmla="*/ 268088 h 867103"/>
              <a:gd name="connsiteX1" fmla="*/ 612140 w 612140"/>
              <a:gd name="connsiteY1" fmla="*/ 765078 h 867103"/>
              <a:gd name="connsiteX2" fmla="*/ 510115 w 612140"/>
              <a:gd name="connsiteY2" fmla="*/ 867103 h 867103"/>
              <a:gd name="connsiteX3" fmla="*/ 102025 w 612140"/>
              <a:gd name="connsiteY3" fmla="*/ 867103 h 867103"/>
              <a:gd name="connsiteX4" fmla="*/ 0 w 612140"/>
              <a:gd name="connsiteY4" fmla="*/ 765078 h 867103"/>
              <a:gd name="connsiteX5" fmla="*/ 0 w 612140"/>
              <a:gd name="connsiteY5" fmla="*/ 268088 h 867103"/>
              <a:gd name="connsiteX6" fmla="*/ 102025 w 612140"/>
              <a:gd name="connsiteY6" fmla="*/ 166063 h 867103"/>
              <a:gd name="connsiteX7" fmla="*/ 197361 w 612140"/>
              <a:gd name="connsiteY7" fmla="*/ 166063 h 867103"/>
              <a:gd name="connsiteX8" fmla="*/ 293677 w 612140"/>
              <a:gd name="connsiteY8" fmla="*/ 0 h 867103"/>
              <a:gd name="connsiteX9" fmla="*/ 389993 w 612140"/>
              <a:gd name="connsiteY9" fmla="*/ 166063 h 867103"/>
              <a:gd name="connsiteX10" fmla="*/ 510116 w 612140"/>
              <a:gd name="connsiteY10" fmla="*/ 166063 h 867103"/>
              <a:gd name="connsiteX11" fmla="*/ 612140 w 612140"/>
              <a:gd name="connsiteY11" fmla="*/ 268088 h 867103"/>
            </a:gdLst>
            <a:ahLst/>
            <a:cxnLst/>
            <a:rect l="l" t="t" r="r" b="b"/>
            <a:pathLst>
              <a:path w="612140" h="867103">
                <a:moveTo>
                  <a:pt x="612140" y="268088"/>
                </a:moveTo>
                <a:lnTo>
                  <a:pt x="612140" y="765078"/>
                </a:lnTo>
                <a:cubicBezTo>
                  <a:pt x="612140" y="821425"/>
                  <a:pt x="566462" y="867103"/>
                  <a:pt x="510115" y="867103"/>
                </a:cubicBezTo>
                <a:lnTo>
                  <a:pt x="102025" y="867103"/>
                </a:lnTo>
                <a:cubicBezTo>
                  <a:pt x="45678" y="867103"/>
                  <a:pt x="0" y="821425"/>
                  <a:pt x="0" y="765078"/>
                </a:cubicBezTo>
                <a:lnTo>
                  <a:pt x="0" y="268088"/>
                </a:lnTo>
                <a:cubicBezTo>
                  <a:pt x="0" y="211741"/>
                  <a:pt x="45678" y="166063"/>
                  <a:pt x="102025" y="166063"/>
                </a:cubicBezTo>
                <a:lnTo>
                  <a:pt x="197361" y="166063"/>
                </a:lnTo>
                <a:lnTo>
                  <a:pt x="293677" y="0"/>
                </a:lnTo>
                <a:lnTo>
                  <a:pt x="389993" y="166063"/>
                </a:lnTo>
                <a:lnTo>
                  <a:pt x="510116" y="166063"/>
                </a:lnTo>
                <a:cubicBezTo>
                  <a:pt x="566463" y="166063"/>
                  <a:pt x="612141" y="211741"/>
                  <a:pt x="612140" y="268088"/>
                </a:cubicBezTo>
                <a:close/>
              </a:path>
            </a:pathLst>
          </a:custGeom>
          <a:solidFill>
            <a:schemeClr val="accent1"/>
          </a:solidFill>
          <a:ln w="12700" cap="sq">
            <a:noFill/>
            <a:miter/>
          </a:ln>
        </p:spPr>
        <p:txBody>
          <a:bodyPr vert="horz" wrap="square" lIns="91440" tIns="45720" rIns="91440" bIns="45720" rtlCol="0" anchor="ctr"/>
          <a:lstStyle/>
          <a:p>
            <a:pPr algn="ctr">
              <a:lnSpc>
                <a:spcPct val="110000"/>
              </a:lnSpc>
            </a:pPr>
            <a:endParaRPr kumimoji="1" lang="zh-CN" altLang="en-US"/>
          </a:p>
        </p:txBody>
      </p:sp>
      <p:sp>
        <p:nvSpPr>
          <p:cNvPr id="4" name="标题 1"/>
          <p:cNvSpPr txBox="1"/>
          <p:nvPr/>
        </p:nvSpPr>
        <p:spPr>
          <a:xfrm>
            <a:off x="1676428" y="1624809"/>
            <a:ext cx="307576" cy="307576"/>
          </a:xfrm>
          <a:custGeom>
            <a:avLst/>
            <a:gdLst>
              <a:gd name="connsiteX0" fmla="*/ 438553 w 720000"/>
              <a:gd name="connsiteY0" fmla="*/ 189601 h 720000"/>
              <a:gd name="connsiteX1" fmla="*/ 503636 w 720000"/>
              <a:gd name="connsiteY1" fmla="*/ 216365 h 720000"/>
              <a:gd name="connsiteX2" fmla="*/ 503636 w 720000"/>
              <a:gd name="connsiteY2" fmla="*/ 346445 h 720000"/>
              <a:gd name="connsiteX3" fmla="*/ 362260 w 720000"/>
              <a:gd name="connsiteY3" fmla="*/ 487907 h 720000"/>
              <a:gd name="connsiteX4" fmla="*/ 191861 w 720000"/>
              <a:gd name="connsiteY4" fmla="*/ 528226 h 720000"/>
              <a:gd name="connsiteX5" fmla="*/ 232180 w 720000"/>
              <a:gd name="connsiteY5" fmla="*/ 357827 h 720000"/>
              <a:gd name="connsiteX6" fmla="*/ 373556 w 720000"/>
              <a:gd name="connsiteY6" fmla="*/ 216452 h 720000"/>
              <a:gd name="connsiteX7" fmla="*/ 438553 w 720000"/>
              <a:gd name="connsiteY7" fmla="*/ 189601 h 720000"/>
              <a:gd name="connsiteX8" fmla="*/ 438553 w 720000"/>
              <a:gd name="connsiteY8" fmla="*/ 141636 h 720000"/>
              <a:gd name="connsiteX9" fmla="*/ 339581 w 720000"/>
              <a:gd name="connsiteY9" fmla="*/ 182476 h 720000"/>
              <a:gd name="connsiteX10" fmla="*/ 198205 w 720000"/>
              <a:gd name="connsiteY10" fmla="*/ 323852 h 720000"/>
              <a:gd name="connsiteX11" fmla="*/ 141637 w 720000"/>
              <a:gd name="connsiteY11" fmla="*/ 578364 h 720000"/>
              <a:gd name="connsiteX12" fmla="*/ 396149 w 720000"/>
              <a:gd name="connsiteY12" fmla="*/ 521796 h 720000"/>
              <a:gd name="connsiteX13" fmla="*/ 537524 w 720000"/>
              <a:gd name="connsiteY13" fmla="*/ 380420 h 720000"/>
              <a:gd name="connsiteX14" fmla="*/ 537524 w 720000"/>
              <a:gd name="connsiteY14" fmla="*/ 182476 h 720000"/>
              <a:gd name="connsiteX15" fmla="*/ 438553 w 720000"/>
              <a:gd name="connsiteY15" fmla="*/ 141636 h 720000"/>
              <a:gd name="connsiteX16" fmla="*/ 120000 w 720000"/>
              <a:gd name="connsiteY16" fmla="*/ 0 h 720000"/>
              <a:gd name="connsiteX17" fmla="*/ 600000 w 720000"/>
              <a:gd name="connsiteY17" fmla="*/ 0 h 720000"/>
              <a:gd name="connsiteX18" fmla="*/ 720000 w 720000"/>
              <a:gd name="connsiteY18" fmla="*/ 120000 h 720000"/>
              <a:gd name="connsiteX19" fmla="*/ 720000 w 720000"/>
              <a:gd name="connsiteY19" fmla="*/ 600000 h 720000"/>
              <a:gd name="connsiteX20" fmla="*/ 600000 w 720000"/>
              <a:gd name="connsiteY20" fmla="*/ 720000 h 720000"/>
              <a:gd name="connsiteX21" fmla="*/ 120000 w 720000"/>
              <a:gd name="connsiteY21" fmla="*/ 720000 h 720000"/>
              <a:gd name="connsiteX22" fmla="*/ 0 w 720000"/>
              <a:gd name="connsiteY22" fmla="*/ 600000 h 720000"/>
              <a:gd name="connsiteX23" fmla="*/ 0 w 720000"/>
              <a:gd name="connsiteY23" fmla="*/ 120000 h 720000"/>
              <a:gd name="connsiteX24" fmla="*/ 120000 w 720000"/>
              <a:gd name="connsiteY24" fmla="*/ 0 h 720000"/>
            </a:gdLst>
            <a:ahLst/>
            <a:cxnLst/>
            <a:rect l="l" t="t" r="r" b="b"/>
            <a:pathLst>
              <a:path w="720000" h="720000">
                <a:moveTo>
                  <a:pt x="438553" y="189601"/>
                </a:moveTo>
                <a:cubicBezTo>
                  <a:pt x="463230" y="189601"/>
                  <a:pt x="486344" y="199073"/>
                  <a:pt x="503636" y="216365"/>
                </a:cubicBezTo>
                <a:cubicBezTo>
                  <a:pt x="539523" y="252252"/>
                  <a:pt x="539523" y="310557"/>
                  <a:pt x="503636" y="346445"/>
                </a:cubicBezTo>
                <a:lnTo>
                  <a:pt x="362260" y="487907"/>
                </a:lnTo>
                <a:cubicBezTo>
                  <a:pt x="342622" y="507545"/>
                  <a:pt x="266503" y="522665"/>
                  <a:pt x="191861" y="528226"/>
                </a:cubicBezTo>
                <a:cubicBezTo>
                  <a:pt x="197336" y="453584"/>
                  <a:pt x="212456" y="377465"/>
                  <a:pt x="232180" y="357827"/>
                </a:cubicBezTo>
                <a:lnTo>
                  <a:pt x="373556" y="216452"/>
                </a:lnTo>
                <a:cubicBezTo>
                  <a:pt x="390761" y="199073"/>
                  <a:pt x="413875" y="189601"/>
                  <a:pt x="438553" y="189601"/>
                </a:cubicBezTo>
                <a:close/>
                <a:moveTo>
                  <a:pt x="438553" y="141636"/>
                </a:moveTo>
                <a:cubicBezTo>
                  <a:pt x="402666" y="141636"/>
                  <a:pt x="366778" y="155278"/>
                  <a:pt x="339581" y="182476"/>
                </a:cubicBezTo>
                <a:lnTo>
                  <a:pt x="198205" y="323852"/>
                </a:lnTo>
                <a:cubicBezTo>
                  <a:pt x="143723" y="378335"/>
                  <a:pt x="141637" y="578364"/>
                  <a:pt x="141637" y="578364"/>
                </a:cubicBezTo>
                <a:cubicBezTo>
                  <a:pt x="141637" y="578364"/>
                  <a:pt x="341753" y="576278"/>
                  <a:pt x="396149" y="521796"/>
                </a:cubicBezTo>
                <a:lnTo>
                  <a:pt x="537524" y="380420"/>
                </a:lnTo>
                <a:cubicBezTo>
                  <a:pt x="592007" y="325938"/>
                  <a:pt x="592007" y="236872"/>
                  <a:pt x="537524" y="182476"/>
                </a:cubicBezTo>
                <a:cubicBezTo>
                  <a:pt x="510327" y="155191"/>
                  <a:pt x="474440" y="141636"/>
                  <a:pt x="438553" y="141636"/>
                </a:cubicBezTo>
                <a:close/>
                <a:moveTo>
                  <a:pt x="120000" y="0"/>
                </a:moveTo>
                <a:lnTo>
                  <a:pt x="600000" y="0"/>
                </a:lnTo>
                <a:cubicBezTo>
                  <a:pt x="666040" y="0"/>
                  <a:pt x="720000" y="54048"/>
                  <a:pt x="720000" y="120000"/>
                </a:cubicBezTo>
                <a:lnTo>
                  <a:pt x="720000" y="600000"/>
                </a:lnTo>
                <a:cubicBezTo>
                  <a:pt x="720000" y="666039"/>
                  <a:pt x="666040" y="720000"/>
                  <a:pt x="600000" y="720000"/>
                </a:cubicBezTo>
                <a:lnTo>
                  <a:pt x="120000" y="720000"/>
                </a:lnTo>
                <a:cubicBezTo>
                  <a:pt x="53961" y="720000"/>
                  <a:pt x="0" y="666039"/>
                  <a:pt x="0" y="600000"/>
                </a:cubicBezTo>
                <a:lnTo>
                  <a:pt x="0" y="120000"/>
                </a:lnTo>
                <a:cubicBezTo>
                  <a:pt x="0" y="53961"/>
                  <a:pt x="53961" y="0"/>
                  <a:pt x="120000" y="0"/>
                </a:cubicBezTo>
                <a:close/>
              </a:path>
            </a:pathLst>
          </a:custGeom>
          <a:solidFill>
            <a:schemeClr val="bg1"/>
          </a:solidFill>
          <a:ln w="9525" cap="flat">
            <a:noFill/>
            <a:miter/>
          </a:ln>
        </p:spPr>
        <p:txBody>
          <a:bodyPr vert="horz" wrap="square" lIns="91440" tIns="45720" rIns="91440" bIns="45720" rtlCol="0" anchor="ctr"/>
          <a:lstStyle/>
          <a:p>
            <a:pPr algn="l">
              <a:lnSpc>
                <a:spcPct val="100000"/>
              </a:lnSpc>
            </a:pPr>
            <a:endParaRPr kumimoji="1" lang="zh-CN" altLang="en-US"/>
          </a:p>
        </p:txBody>
      </p:sp>
      <p:sp>
        <p:nvSpPr>
          <p:cNvPr id="5" name="标题 1"/>
          <p:cNvSpPr txBox="1"/>
          <p:nvPr/>
        </p:nvSpPr>
        <p:spPr>
          <a:xfrm>
            <a:off x="660400" y="1496061"/>
            <a:ext cx="700054" cy="614916"/>
          </a:xfrm>
          <a:prstGeom prst="rect">
            <a:avLst/>
          </a:prstGeom>
          <a:noFill/>
          <a:ln>
            <a:noFill/>
          </a:ln>
        </p:spPr>
        <p:txBody>
          <a:bodyPr vert="horz" wrap="square" lIns="91440" tIns="45720" rIns="91440" bIns="45720" rtlCol="0" anchor="ctr"/>
          <a:lstStyle/>
          <a:p>
            <a:pPr algn="ctr">
              <a:lnSpc>
                <a:spcPct val="110000"/>
              </a:lnSpc>
            </a:pPr>
            <a:r>
              <a:rPr kumimoji="1" lang="en-US" altLang="zh-CN" sz="2800">
                <a:ln w="12700">
                  <a:noFill/>
                </a:ln>
                <a:solidFill>
                  <a:srgbClr val="265CEF">
                    <a:alpha val="100000"/>
                  </a:srgbClr>
                </a:solidFill>
                <a:latin typeface="Source Han Sans CN Bold" panose="020B0800000000000000" charset="-122"/>
                <a:ea typeface="Source Han Sans CN Bold" panose="020B0800000000000000" charset="-122"/>
                <a:cs typeface="Source Han Sans CN Bold" panose="020B0800000000000000" charset="-122"/>
              </a:rPr>
              <a:t>01</a:t>
            </a:r>
            <a:endParaRPr kumimoji="1" lang="zh-CN" altLang="en-US"/>
          </a:p>
        </p:txBody>
      </p:sp>
      <p:sp>
        <p:nvSpPr>
          <p:cNvPr id="6" name="标题 1"/>
          <p:cNvSpPr txBox="1"/>
          <p:nvPr/>
        </p:nvSpPr>
        <p:spPr>
          <a:xfrm>
            <a:off x="660400" y="2146364"/>
            <a:ext cx="4803140" cy="578216"/>
          </a:xfrm>
          <a:prstGeom prst="rect">
            <a:avLst/>
          </a:prstGeom>
          <a:noFill/>
          <a:ln>
            <a:noFill/>
          </a:ln>
        </p:spPr>
        <p:txBody>
          <a:bodyPr vert="horz" wrap="square" lIns="91440" tIns="45720" rIns="91440" bIns="45720" rtlCol="0" anchor="b"/>
          <a:lstStyle/>
          <a:p>
            <a:pPr algn="l">
              <a:lnSpc>
                <a:spcPct val="110000"/>
              </a:lnSpc>
            </a:pPr>
            <a:r>
              <a:rPr kumimoji="1" lang="en-US" altLang="zh-CN" sz="1600">
                <a:ln w="12700">
                  <a:noFill/>
                </a:ln>
                <a:solidFill>
                  <a:srgbClr val="265CEF">
                    <a:alpha val="100000"/>
                  </a:srgbClr>
                </a:solidFill>
                <a:latin typeface="Source Han Sans CN Bold" panose="020B0800000000000000" charset="-122"/>
                <a:ea typeface="Source Han Sans CN Bold" panose="020B0800000000000000" charset="-122"/>
                <a:cs typeface="Source Han Sans CN Bold" panose="020B0800000000000000" charset="-122"/>
              </a:rPr>
              <a:t>FOB术语</a:t>
            </a:r>
            <a:endParaRPr kumimoji="1" lang="zh-CN" altLang="en-US"/>
          </a:p>
        </p:txBody>
      </p:sp>
      <p:sp>
        <p:nvSpPr>
          <p:cNvPr id="7" name="标题 1"/>
          <p:cNvSpPr txBox="1"/>
          <p:nvPr/>
        </p:nvSpPr>
        <p:spPr>
          <a:xfrm>
            <a:off x="660400" y="2676756"/>
            <a:ext cx="4803140" cy="1171215"/>
          </a:xfrm>
          <a:prstGeom prst="rect">
            <a:avLst/>
          </a:prstGeom>
          <a:noFill/>
          <a:ln>
            <a:noFill/>
          </a:ln>
        </p:spPr>
        <p:txBody>
          <a:bodyPr vert="horz" wrap="square" lIns="91440" tIns="45720" rIns="91440" bIns="45720" rtlCol="0" anchor="t"/>
          <a:lstStyle/>
          <a:p>
            <a:pPr algn="l">
              <a:lnSpc>
                <a:spcPct val="150000"/>
              </a:lnSpc>
            </a:pPr>
            <a:r>
              <a:rPr kumimoji="1" lang="en-US" altLang="zh-CN" sz="1400">
                <a:ln w="12700">
                  <a:noFill/>
                </a:ln>
                <a:solidFill>
                  <a:srgbClr val="262626">
                    <a:alpha val="100000"/>
                  </a:srgbClr>
                </a:solidFill>
                <a:latin typeface="Source Han Sans" panose="020B0400000000000000" charset="-122"/>
                <a:ea typeface="Source Han Sans" panose="020B0400000000000000" charset="-122"/>
                <a:cs typeface="Source Han Sans" panose="020B0400000000000000" charset="-122"/>
              </a:rPr>
              <a:t>FOB（Free on Board）是船上交货的意思，卖方负责将货物装上船，买方承担货物装船后的所有费用和风险。</a:t>
            </a:r>
            <a:endParaRPr kumimoji="1" lang="zh-CN" altLang="en-US"/>
          </a:p>
        </p:txBody>
      </p:sp>
      <p:sp>
        <p:nvSpPr>
          <p:cNvPr id="8" name="标题 1"/>
          <p:cNvSpPr txBox="1"/>
          <p:nvPr/>
        </p:nvSpPr>
        <p:spPr>
          <a:xfrm rot="16200000">
            <a:off x="1424459" y="3812188"/>
            <a:ext cx="612140" cy="867103"/>
          </a:xfrm>
          <a:custGeom>
            <a:avLst/>
            <a:gdLst>
              <a:gd name="connsiteX0" fmla="*/ 612140 w 612140"/>
              <a:gd name="connsiteY0" fmla="*/ 268088 h 867103"/>
              <a:gd name="connsiteX1" fmla="*/ 612140 w 612140"/>
              <a:gd name="connsiteY1" fmla="*/ 765078 h 867103"/>
              <a:gd name="connsiteX2" fmla="*/ 510115 w 612140"/>
              <a:gd name="connsiteY2" fmla="*/ 867103 h 867103"/>
              <a:gd name="connsiteX3" fmla="*/ 102025 w 612140"/>
              <a:gd name="connsiteY3" fmla="*/ 867103 h 867103"/>
              <a:gd name="connsiteX4" fmla="*/ 0 w 612140"/>
              <a:gd name="connsiteY4" fmla="*/ 765078 h 867103"/>
              <a:gd name="connsiteX5" fmla="*/ 0 w 612140"/>
              <a:gd name="connsiteY5" fmla="*/ 268088 h 867103"/>
              <a:gd name="connsiteX6" fmla="*/ 102025 w 612140"/>
              <a:gd name="connsiteY6" fmla="*/ 166063 h 867103"/>
              <a:gd name="connsiteX7" fmla="*/ 197361 w 612140"/>
              <a:gd name="connsiteY7" fmla="*/ 166063 h 867103"/>
              <a:gd name="connsiteX8" fmla="*/ 293677 w 612140"/>
              <a:gd name="connsiteY8" fmla="*/ 0 h 867103"/>
              <a:gd name="connsiteX9" fmla="*/ 389993 w 612140"/>
              <a:gd name="connsiteY9" fmla="*/ 166063 h 867103"/>
              <a:gd name="connsiteX10" fmla="*/ 510116 w 612140"/>
              <a:gd name="connsiteY10" fmla="*/ 166063 h 867103"/>
              <a:gd name="connsiteX11" fmla="*/ 612140 w 612140"/>
              <a:gd name="connsiteY11" fmla="*/ 268088 h 867103"/>
            </a:gdLst>
            <a:ahLst/>
            <a:cxnLst/>
            <a:rect l="l" t="t" r="r" b="b"/>
            <a:pathLst>
              <a:path w="612140" h="867103">
                <a:moveTo>
                  <a:pt x="612140" y="268088"/>
                </a:moveTo>
                <a:lnTo>
                  <a:pt x="612140" y="765078"/>
                </a:lnTo>
                <a:cubicBezTo>
                  <a:pt x="612140" y="821425"/>
                  <a:pt x="566462" y="867103"/>
                  <a:pt x="510115" y="867103"/>
                </a:cubicBezTo>
                <a:lnTo>
                  <a:pt x="102025" y="867103"/>
                </a:lnTo>
                <a:cubicBezTo>
                  <a:pt x="45678" y="867103"/>
                  <a:pt x="0" y="821425"/>
                  <a:pt x="0" y="765078"/>
                </a:cubicBezTo>
                <a:lnTo>
                  <a:pt x="0" y="268088"/>
                </a:lnTo>
                <a:cubicBezTo>
                  <a:pt x="0" y="211741"/>
                  <a:pt x="45678" y="166063"/>
                  <a:pt x="102025" y="166063"/>
                </a:cubicBezTo>
                <a:lnTo>
                  <a:pt x="197361" y="166063"/>
                </a:lnTo>
                <a:lnTo>
                  <a:pt x="293677" y="0"/>
                </a:lnTo>
                <a:lnTo>
                  <a:pt x="389993" y="166063"/>
                </a:lnTo>
                <a:lnTo>
                  <a:pt x="510116" y="166063"/>
                </a:lnTo>
                <a:cubicBezTo>
                  <a:pt x="566463" y="166063"/>
                  <a:pt x="612141" y="211741"/>
                  <a:pt x="612140" y="268088"/>
                </a:cubicBezTo>
                <a:close/>
              </a:path>
            </a:pathLst>
          </a:custGeom>
          <a:solidFill>
            <a:schemeClr val="accent1"/>
          </a:solidFill>
          <a:ln w="12700" cap="sq">
            <a:noFill/>
            <a:miter/>
          </a:ln>
        </p:spPr>
        <p:txBody>
          <a:bodyPr vert="horz" wrap="square" lIns="91440" tIns="45720" rIns="91440" bIns="45720" rtlCol="0" anchor="ctr"/>
          <a:lstStyle/>
          <a:p>
            <a:pPr algn="ctr">
              <a:lnSpc>
                <a:spcPct val="110000"/>
              </a:lnSpc>
            </a:pPr>
            <a:endParaRPr kumimoji="1" lang="zh-CN" altLang="en-US"/>
          </a:p>
        </p:txBody>
      </p:sp>
      <p:sp>
        <p:nvSpPr>
          <p:cNvPr id="9" name="标题 1"/>
          <p:cNvSpPr txBox="1"/>
          <p:nvPr/>
        </p:nvSpPr>
        <p:spPr>
          <a:xfrm>
            <a:off x="660400" y="3959990"/>
            <a:ext cx="700054" cy="614916"/>
          </a:xfrm>
          <a:prstGeom prst="rect">
            <a:avLst/>
          </a:prstGeom>
          <a:noFill/>
          <a:ln>
            <a:noFill/>
          </a:ln>
        </p:spPr>
        <p:txBody>
          <a:bodyPr vert="horz" wrap="square" lIns="91440" tIns="45720" rIns="91440" bIns="45720" rtlCol="0" anchor="ctr"/>
          <a:lstStyle/>
          <a:p>
            <a:pPr algn="ctr">
              <a:lnSpc>
                <a:spcPct val="110000"/>
              </a:lnSpc>
            </a:pPr>
            <a:r>
              <a:rPr kumimoji="1" lang="en-US" altLang="zh-CN" sz="2800">
                <a:ln w="12700">
                  <a:noFill/>
                </a:ln>
                <a:solidFill>
                  <a:srgbClr val="265CEF">
                    <a:alpha val="100000"/>
                  </a:srgbClr>
                </a:solidFill>
                <a:latin typeface="Source Han Sans CN Bold" panose="020B0800000000000000" charset="-122"/>
                <a:ea typeface="Source Han Sans CN Bold" panose="020B0800000000000000" charset="-122"/>
                <a:cs typeface="Source Han Sans CN Bold" panose="020B0800000000000000" charset="-122"/>
              </a:rPr>
              <a:t>03</a:t>
            </a:r>
            <a:endParaRPr kumimoji="1" lang="zh-CN" altLang="en-US"/>
          </a:p>
        </p:txBody>
      </p:sp>
      <p:sp>
        <p:nvSpPr>
          <p:cNvPr id="10" name="标题 1"/>
          <p:cNvSpPr txBox="1"/>
          <p:nvPr/>
        </p:nvSpPr>
        <p:spPr>
          <a:xfrm>
            <a:off x="660400" y="4610293"/>
            <a:ext cx="4803140" cy="578216"/>
          </a:xfrm>
          <a:prstGeom prst="rect">
            <a:avLst/>
          </a:prstGeom>
          <a:noFill/>
          <a:ln>
            <a:noFill/>
          </a:ln>
        </p:spPr>
        <p:txBody>
          <a:bodyPr vert="horz" wrap="square" lIns="91440" tIns="45720" rIns="91440" bIns="45720" rtlCol="0" anchor="b"/>
          <a:lstStyle/>
          <a:p>
            <a:pPr algn="l">
              <a:lnSpc>
                <a:spcPct val="110000"/>
              </a:lnSpc>
            </a:pPr>
            <a:r>
              <a:rPr kumimoji="1" lang="en-US" altLang="zh-CN" sz="1600">
                <a:ln w="12700">
                  <a:noFill/>
                </a:ln>
                <a:solidFill>
                  <a:srgbClr val="265CEF">
                    <a:alpha val="100000"/>
                  </a:srgbClr>
                </a:solidFill>
                <a:latin typeface="Source Han Sans CN Bold" panose="020B0800000000000000" charset="-122"/>
                <a:ea typeface="Source Han Sans CN Bold" panose="020B0800000000000000" charset="-122"/>
                <a:cs typeface="Source Han Sans CN Bold" panose="020B0800000000000000" charset="-122"/>
              </a:rPr>
              <a:t>FCA术语</a:t>
            </a:r>
            <a:endParaRPr kumimoji="1" lang="zh-CN" altLang="en-US"/>
          </a:p>
        </p:txBody>
      </p:sp>
      <p:sp>
        <p:nvSpPr>
          <p:cNvPr id="11" name="标题 1"/>
          <p:cNvSpPr txBox="1"/>
          <p:nvPr/>
        </p:nvSpPr>
        <p:spPr>
          <a:xfrm>
            <a:off x="660400" y="5140685"/>
            <a:ext cx="4803140" cy="1171215"/>
          </a:xfrm>
          <a:prstGeom prst="rect">
            <a:avLst/>
          </a:prstGeom>
          <a:noFill/>
          <a:ln>
            <a:noFill/>
          </a:ln>
        </p:spPr>
        <p:txBody>
          <a:bodyPr vert="horz" wrap="square" lIns="91440" tIns="45720" rIns="91440" bIns="45720" rtlCol="0" anchor="t"/>
          <a:lstStyle/>
          <a:p>
            <a:pPr algn="l">
              <a:lnSpc>
                <a:spcPct val="150000"/>
              </a:lnSpc>
            </a:pPr>
            <a:r>
              <a:rPr kumimoji="1" lang="en-US" altLang="zh-CN" sz="1400">
                <a:ln w="12700">
                  <a:noFill/>
                </a:ln>
                <a:solidFill>
                  <a:srgbClr val="262626">
                    <a:alpha val="100000"/>
                  </a:srgbClr>
                </a:solidFill>
                <a:latin typeface="Source Han Sans" panose="020B0400000000000000" charset="-122"/>
                <a:ea typeface="Source Han Sans" panose="020B0400000000000000" charset="-122"/>
                <a:cs typeface="Source Han Sans" panose="020B0400000000000000" charset="-122"/>
              </a:rPr>
              <a:t>FCA（Free Carrier）是货交承运人的意思，卖方负责将货物交给承运人，买方承担货物交给承运人后的所有费用和风险。</a:t>
            </a:r>
            <a:endParaRPr kumimoji="1" lang="zh-CN" altLang="en-US"/>
          </a:p>
        </p:txBody>
      </p:sp>
      <p:sp>
        <p:nvSpPr>
          <p:cNvPr id="12" name="标题 1"/>
          <p:cNvSpPr txBox="1"/>
          <p:nvPr/>
        </p:nvSpPr>
        <p:spPr>
          <a:xfrm rot="16200000">
            <a:off x="7479819" y="1348259"/>
            <a:ext cx="612140" cy="867103"/>
          </a:xfrm>
          <a:custGeom>
            <a:avLst/>
            <a:gdLst>
              <a:gd name="connsiteX0" fmla="*/ 612140 w 612140"/>
              <a:gd name="connsiteY0" fmla="*/ 268088 h 867103"/>
              <a:gd name="connsiteX1" fmla="*/ 612140 w 612140"/>
              <a:gd name="connsiteY1" fmla="*/ 765078 h 867103"/>
              <a:gd name="connsiteX2" fmla="*/ 510115 w 612140"/>
              <a:gd name="connsiteY2" fmla="*/ 867103 h 867103"/>
              <a:gd name="connsiteX3" fmla="*/ 102025 w 612140"/>
              <a:gd name="connsiteY3" fmla="*/ 867103 h 867103"/>
              <a:gd name="connsiteX4" fmla="*/ 0 w 612140"/>
              <a:gd name="connsiteY4" fmla="*/ 765078 h 867103"/>
              <a:gd name="connsiteX5" fmla="*/ 0 w 612140"/>
              <a:gd name="connsiteY5" fmla="*/ 268088 h 867103"/>
              <a:gd name="connsiteX6" fmla="*/ 102025 w 612140"/>
              <a:gd name="connsiteY6" fmla="*/ 166063 h 867103"/>
              <a:gd name="connsiteX7" fmla="*/ 197361 w 612140"/>
              <a:gd name="connsiteY7" fmla="*/ 166063 h 867103"/>
              <a:gd name="connsiteX8" fmla="*/ 293677 w 612140"/>
              <a:gd name="connsiteY8" fmla="*/ 0 h 867103"/>
              <a:gd name="connsiteX9" fmla="*/ 389993 w 612140"/>
              <a:gd name="connsiteY9" fmla="*/ 166063 h 867103"/>
              <a:gd name="connsiteX10" fmla="*/ 510116 w 612140"/>
              <a:gd name="connsiteY10" fmla="*/ 166063 h 867103"/>
              <a:gd name="connsiteX11" fmla="*/ 612140 w 612140"/>
              <a:gd name="connsiteY11" fmla="*/ 268088 h 867103"/>
            </a:gdLst>
            <a:ahLst/>
            <a:cxnLst/>
            <a:rect l="l" t="t" r="r" b="b"/>
            <a:pathLst>
              <a:path w="612140" h="867103">
                <a:moveTo>
                  <a:pt x="612140" y="268088"/>
                </a:moveTo>
                <a:lnTo>
                  <a:pt x="612140" y="765078"/>
                </a:lnTo>
                <a:cubicBezTo>
                  <a:pt x="612140" y="821425"/>
                  <a:pt x="566462" y="867103"/>
                  <a:pt x="510115" y="867103"/>
                </a:cubicBezTo>
                <a:lnTo>
                  <a:pt x="102025" y="867103"/>
                </a:lnTo>
                <a:cubicBezTo>
                  <a:pt x="45678" y="867103"/>
                  <a:pt x="0" y="821425"/>
                  <a:pt x="0" y="765078"/>
                </a:cubicBezTo>
                <a:lnTo>
                  <a:pt x="0" y="268088"/>
                </a:lnTo>
                <a:cubicBezTo>
                  <a:pt x="0" y="211741"/>
                  <a:pt x="45678" y="166063"/>
                  <a:pt x="102025" y="166063"/>
                </a:cubicBezTo>
                <a:lnTo>
                  <a:pt x="197361" y="166063"/>
                </a:lnTo>
                <a:lnTo>
                  <a:pt x="293677" y="0"/>
                </a:lnTo>
                <a:lnTo>
                  <a:pt x="389993" y="166063"/>
                </a:lnTo>
                <a:lnTo>
                  <a:pt x="510116" y="166063"/>
                </a:lnTo>
                <a:cubicBezTo>
                  <a:pt x="566463" y="166063"/>
                  <a:pt x="612141" y="211741"/>
                  <a:pt x="612140" y="268088"/>
                </a:cubicBezTo>
                <a:close/>
              </a:path>
            </a:pathLst>
          </a:custGeom>
          <a:solidFill>
            <a:schemeClr val="accent1"/>
          </a:solidFill>
          <a:ln w="12700" cap="sq">
            <a:noFill/>
            <a:miter/>
          </a:ln>
        </p:spPr>
        <p:txBody>
          <a:bodyPr vert="horz" wrap="square" lIns="91440" tIns="45720" rIns="91440" bIns="45720" rtlCol="0" anchor="ctr"/>
          <a:lstStyle/>
          <a:p>
            <a:pPr algn="ctr">
              <a:lnSpc>
                <a:spcPct val="110000"/>
              </a:lnSpc>
            </a:pPr>
            <a:endParaRPr kumimoji="1" lang="zh-CN" altLang="en-US"/>
          </a:p>
        </p:txBody>
      </p:sp>
      <p:sp>
        <p:nvSpPr>
          <p:cNvPr id="13" name="标题 1"/>
          <p:cNvSpPr txBox="1"/>
          <p:nvPr/>
        </p:nvSpPr>
        <p:spPr>
          <a:xfrm>
            <a:off x="6715760" y="1496061"/>
            <a:ext cx="700054" cy="614916"/>
          </a:xfrm>
          <a:prstGeom prst="rect">
            <a:avLst/>
          </a:prstGeom>
          <a:noFill/>
          <a:ln>
            <a:noFill/>
          </a:ln>
        </p:spPr>
        <p:txBody>
          <a:bodyPr vert="horz" wrap="square" lIns="91440" tIns="45720" rIns="91440" bIns="45720" rtlCol="0" anchor="ctr"/>
          <a:lstStyle/>
          <a:p>
            <a:pPr algn="ctr">
              <a:lnSpc>
                <a:spcPct val="110000"/>
              </a:lnSpc>
            </a:pPr>
            <a:r>
              <a:rPr kumimoji="1" lang="en-US" altLang="zh-CN" sz="2800">
                <a:ln w="12700">
                  <a:noFill/>
                </a:ln>
                <a:solidFill>
                  <a:srgbClr val="265CEF">
                    <a:alpha val="100000"/>
                  </a:srgbClr>
                </a:solidFill>
                <a:latin typeface="Source Han Sans CN Bold" panose="020B0800000000000000" charset="-122"/>
                <a:ea typeface="Source Han Sans CN Bold" panose="020B0800000000000000" charset="-122"/>
                <a:cs typeface="Source Han Sans CN Bold" panose="020B0800000000000000" charset="-122"/>
              </a:rPr>
              <a:t>02</a:t>
            </a:r>
            <a:endParaRPr kumimoji="1" lang="zh-CN" altLang="en-US"/>
          </a:p>
        </p:txBody>
      </p:sp>
      <p:sp>
        <p:nvSpPr>
          <p:cNvPr id="14" name="标题 1"/>
          <p:cNvSpPr txBox="1"/>
          <p:nvPr/>
        </p:nvSpPr>
        <p:spPr>
          <a:xfrm>
            <a:off x="6715760" y="2146364"/>
            <a:ext cx="4803140" cy="578216"/>
          </a:xfrm>
          <a:prstGeom prst="rect">
            <a:avLst/>
          </a:prstGeom>
          <a:noFill/>
          <a:ln>
            <a:noFill/>
          </a:ln>
        </p:spPr>
        <p:txBody>
          <a:bodyPr vert="horz" wrap="square" lIns="91440" tIns="45720" rIns="91440" bIns="45720" rtlCol="0" anchor="b"/>
          <a:lstStyle/>
          <a:p>
            <a:pPr algn="l">
              <a:lnSpc>
                <a:spcPct val="110000"/>
              </a:lnSpc>
            </a:pPr>
            <a:r>
              <a:rPr kumimoji="1" lang="en-US" altLang="zh-CN" sz="1600">
                <a:ln w="12700">
                  <a:noFill/>
                </a:ln>
                <a:solidFill>
                  <a:srgbClr val="265CEF">
                    <a:alpha val="100000"/>
                  </a:srgbClr>
                </a:solidFill>
                <a:latin typeface="Source Han Sans CN Bold" panose="020B0800000000000000" charset="-122"/>
                <a:ea typeface="Source Han Sans CN Bold" panose="020B0800000000000000" charset="-122"/>
                <a:cs typeface="Source Han Sans CN Bold" panose="020B0800000000000000" charset="-122"/>
              </a:rPr>
              <a:t>CIF术语</a:t>
            </a:r>
            <a:endParaRPr kumimoji="1" lang="zh-CN" altLang="en-US"/>
          </a:p>
        </p:txBody>
      </p:sp>
      <p:sp>
        <p:nvSpPr>
          <p:cNvPr id="15" name="标题 1"/>
          <p:cNvSpPr txBox="1"/>
          <p:nvPr/>
        </p:nvSpPr>
        <p:spPr>
          <a:xfrm>
            <a:off x="6715760" y="2676756"/>
            <a:ext cx="4803140" cy="1171215"/>
          </a:xfrm>
          <a:prstGeom prst="rect">
            <a:avLst/>
          </a:prstGeom>
          <a:noFill/>
          <a:ln>
            <a:noFill/>
          </a:ln>
        </p:spPr>
        <p:txBody>
          <a:bodyPr vert="horz" wrap="square" lIns="91440" tIns="45720" rIns="91440" bIns="45720" rtlCol="0" anchor="t"/>
          <a:lstStyle/>
          <a:p>
            <a:pPr algn="l">
              <a:lnSpc>
                <a:spcPct val="150000"/>
              </a:lnSpc>
            </a:pPr>
            <a:r>
              <a:rPr kumimoji="1" lang="en-US" altLang="zh-CN" sz="1400">
                <a:ln w="12700">
                  <a:noFill/>
                </a:ln>
                <a:solidFill>
                  <a:srgbClr val="262626">
                    <a:alpha val="100000"/>
                  </a:srgbClr>
                </a:solidFill>
                <a:latin typeface="Source Han Sans" panose="020B0400000000000000" charset="-122"/>
                <a:ea typeface="Source Han Sans" panose="020B0400000000000000" charset="-122"/>
                <a:cs typeface="Source Han Sans" panose="020B0400000000000000" charset="-122"/>
              </a:rPr>
              <a:t>CIF（Cost, Insurance and Freight）是成本加保险费加运费的意思，卖方负责将货物装上船，并支付货物到达目的港的运费和保险费。</a:t>
            </a:r>
            <a:endParaRPr kumimoji="1" lang="zh-CN" altLang="en-US"/>
          </a:p>
        </p:txBody>
      </p:sp>
      <p:sp>
        <p:nvSpPr>
          <p:cNvPr id="16" name="标题 1"/>
          <p:cNvSpPr txBox="1"/>
          <p:nvPr/>
        </p:nvSpPr>
        <p:spPr>
          <a:xfrm>
            <a:off x="7737411" y="1618281"/>
            <a:ext cx="302672" cy="279992"/>
          </a:xfrm>
          <a:custGeom>
            <a:avLst/>
            <a:gdLst>
              <a:gd name="connsiteX0" fmla="*/ 2136435 w 5834559"/>
              <a:gd name="connsiteY0" fmla="*/ 643126 h 5397372"/>
              <a:gd name="connsiteX1" fmla="*/ 3716657 w 5834559"/>
              <a:gd name="connsiteY1" fmla="*/ 643126 h 5397372"/>
              <a:gd name="connsiteX2" fmla="*/ 3716657 w 5834559"/>
              <a:gd name="connsiteY2" fmla="*/ 1064855 h 5397372"/>
              <a:gd name="connsiteX3" fmla="*/ 2136435 w 5834559"/>
              <a:gd name="connsiteY3" fmla="*/ 1064855 h 5397372"/>
              <a:gd name="connsiteX4" fmla="*/ 693741 w 5834559"/>
              <a:gd name="connsiteY4" fmla="*/ 643126 h 5397372"/>
              <a:gd name="connsiteX5" fmla="*/ 1550121 w 5834559"/>
              <a:gd name="connsiteY5" fmla="*/ 643126 h 5397372"/>
              <a:gd name="connsiteX6" fmla="*/ 1550121 w 5834559"/>
              <a:gd name="connsiteY6" fmla="*/ 1064855 h 5397372"/>
              <a:gd name="connsiteX7" fmla="*/ 693741 w 5834559"/>
              <a:gd name="connsiteY7" fmla="*/ 1064855 h 5397372"/>
              <a:gd name="connsiteX8" fmla="*/ 421729 w 5834559"/>
              <a:gd name="connsiteY8" fmla="*/ 1336867 h 5397372"/>
              <a:gd name="connsiteX9" fmla="*/ 421729 w 5834559"/>
              <a:gd name="connsiteY9" fmla="*/ 2079805 h 5397372"/>
              <a:gd name="connsiteX10" fmla="*/ 5412133 w 5834559"/>
              <a:gd name="connsiteY10" fmla="*/ 2079805 h 5397372"/>
              <a:gd name="connsiteX11" fmla="*/ 5412133 w 5834559"/>
              <a:gd name="connsiteY11" fmla="*/ 1336867 h 5397372"/>
              <a:gd name="connsiteX12" fmla="*/ 5140113 w 5834559"/>
              <a:gd name="connsiteY12" fmla="*/ 1064855 h 5397372"/>
              <a:gd name="connsiteX13" fmla="*/ 4302971 w 5834559"/>
              <a:gd name="connsiteY13" fmla="*/ 1064855 h 5397372"/>
              <a:gd name="connsiteX14" fmla="*/ 4302971 w 5834559"/>
              <a:gd name="connsiteY14" fmla="*/ 643126 h 5397372"/>
              <a:gd name="connsiteX15" fmla="*/ 5140113 w 5834559"/>
              <a:gd name="connsiteY15" fmla="*/ 643126 h 5397372"/>
              <a:gd name="connsiteX16" fmla="*/ 5834559 w 5834559"/>
              <a:gd name="connsiteY16" fmla="*/ 1336867 h 5397372"/>
              <a:gd name="connsiteX17" fmla="*/ 5834559 w 5834559"/>
              <a:gd name="connsiteY17" fmla="*/ 4703631 h 5397372"/>
              <a:gd name="connsiteX18" fmla="*/ 5140818 w 5834559"/>
              <a:gd name="connsiteY18" fmla="*/ 5397372 h 5397372"/>
              <a:gd name="connsiteX19" fmla="*/ 693741 w 5834559"/>
              <a:gd name="connsiteY19" fmla="*/ 5397372 h 5397372"/>
              <a:gd name="connsiteX20" fmla="*/ 0 w 5834559"/>
              <a:gd name="connsiteY20" fmla="*/ 4703631 h 5397372"/>
              <a:gd name="connsiteX21" fmla="*/ 0 w 5834559"/>
              <a:gd name="connsiteY21" fmla="*/ 2501529 h 5397372"/>
              <a:gd name="connsiteX22" fmla="*/ 0 w 5834559"/>
              <a:gd name="connsiteY22" fmla="*/ 2079805 h 5397372"/>
              <a:gd name="connsiteX23" fmla="*/ 0 w 5834559"/>
              <a:gd name="connsiteY23" fmla="*/ 1336867 h 5397372"/>
              <a:gd name="connsiteX24" fmla="*/ 693741 w 5834559"/>
              <a:gd name="connsiteY24" fmla="*/ 643126 h 5397372"/>
              <a:gd name="connsiteX25" fmla="*/ 3997242 w 5834559"/>
              <a:gd name="connsiteY25" fmla="*/ 0 h 5397372"/>
              <a:gd name="connsiteX26" fmla="*/ 4208106 w 5834559"/>
              <a:gd name="connsiteY26" fmla="*/ 210864 h 5397372"/>
              <a:gd name="connsiteX27" fmla="*/ 4208106 w 5834559"/>
              <a:gd name="connsiteY27" fmla="*/ 1506961 h 5397372"/>
              <a:gd name="connsiteX28" fmla="*/ 3997242 w 5834559"/>
              <a:gd name="connsiteY28" fmla="*/ 1718528 h 5397372"/>
              <a:gd name="connsiteX29" fmla="*/ 3786378 w 5834559"/>
              <a:gd name="connsiteY29" fmla="*/ 1507664 h 5397372"/>
              <a:gd name="connsiteX30" fmla="*/ 3786378 w 5834559"/>
              <a:gd name="connsiteY30" fmla="*/ 210864 h 5397372"/>
              <a:gd name="connsiteX31" fmla="*/ 3997242 w 5834559"/>
              <a:gd name="connsiteY31" fmla="*/ 0 h 5397372"/>
              <a:gd name="connsiteX32" fmla="*/ 1836609 w 5834559"/>
              <a:gd name="connsiteY32" fmla="*/ 0 h 5397372"/>
              <a:gd name="connsiteX33" fmla="*/ 2047469 w 5834559"/>
              <a:gd name="connsiteY33" fmla="*/ 210864 h 5397372"/>
              <a:gd name="connsiteX34" fmla="*/ 2047469 w 5834559"/>
              <a:gd name="connsiteY34" fmla="*/ 1506961 h 5397372"/>
              <a:gd name="connsiteX35" fmla="*/ 1836609 w 5834559"/>
              <a:gd name="connsiteY35" fmla="*/ 1718528 h 5397372"/>
              <a:gd name="connsiteX36" fmla="*/ 1625745 w 5834559"/>
              <a:gd name="connsiteY36" fmla="*/ 1507664 h 5397372"/>
              <a:gd name="connsiteX37" fmla="*/ 1625745 w 5834559"/>
              <a:gd name="connsiteY37" fmla="*/ 210864 h 5397372"/>
              <a:gd name="connsiteX38" fmla="*/ 1836609 w 5834559"/>
              <a:gd name="connsiteY38" fmla="*/ 0 h 5397372"/>
            </a:gdLst>
            <a:ahLst/>
            <a:cxnLst/>
            <a:rect l="l" t="t" r="r" b="b"/>
            <a:pathLst>
              <a:path w="5834559" h="5397372">
                <a:moveTo>
                  <a:pt x="2136435" y="643126"/>
                </a:moveTo>
                <a:lnTo>
                  <a:pt x="3716657" y="643126"/>
                </a:lnTo>
                <a:lnTo>
                  <a:pt x="3716657" y="1064855"/>
                </a:lnTo>
                <a:lnTo>
                  <a:pt x="2136435" y="1064855"/>
                </a:lnTo>
                <a:close/>
                <a:moveTo>
                  <a:pt x="693741" y="643126"/>
                </a:moveTo>
                <a:lnTo>
                  <a:pt x="1550121" y="643126"/>
                </a:lnTo>
                <a:lnTo>
                  <a:pt x="1550121" y="1064855"/>
                </a:lnTo>
                <a:lnTo>
                  <a:pt x="693741" y="1064855"/>
                </a:lnTo>
                <a:cubicBezTo>
                  <a:pt x="543320" y="1064855"/>
                  <a:pt x="421729" y="1187151"/>
                  <a:pt x="421729" y="1336867"/>
                </a:cubicBezTo>
                <a:lnTo>
                  <a:pt x="421729" y="2079805"/>
                </a:lnTo>
                <a:lnTo>
                  <a:pt x="5412133" y="2079805"/>
                </a:lnTo>
                <a:lnTo>
                  <a:pt x="5412133" y="1336867"/>
                </a:lnTo>
                <a:cubicBezTo>
                  <a:pt x="5412133" y="1186446"/>
                  <a:pt x="5289830" y="1064855"/>
                  <a:pt x="5140113" y="1064855"/>
                </a:cubicBezTo>
                <a:lnTo>
                  <a:pt x="4302971" y="1064855"/>
                </a:lnTo>
                <a:lnTo>
                  <a:pt x="4302971" y="643126"/>
                </a:lnTo>
                <a:lnTo>
                  <a:pt x="5140113" y="643126"/>
                </a:lnTo>
                <a:cubicBezTo>
                  <a:pt x="5523184" y="643126"/>
                  <a:pt x="5833854" y="953797"/>
                  <a:pt x="5834559" y="1336867"/>
                </a:cubicBezTo>
                <a:lnTo>
                  <a:pt x="5834559" y="4703631"/>
                </a:lnTo>
                <a:cubicBezTo>
                  <a:pt x="5834559" y="5085292"/>
                  <a:pt x="5522479" y="5397372"/>
                  <a:pt x="5140818" y="5397372"/>
                </a:cubicBezTo>
                <a:lnTo>
                  <a:pt x="693741" y="5397372"/>
                </a:lnTo>
                <a:cubicBezTo>
                  <a:pt x="312080" y="5397372"/>
                  <a:pt x="0" y="5085292"/>
                  <a:pt x="0" y="4703631"/>
                </a:cubicBezTo>
                <a:lnTo>
                  <a:pt x="0" y="2501529"/>
                </a:lnTo>
                <a:lnTo>
                  <a:pt x="0" y="2079805"/>
                </a:lnTo>
                <a:lnTo>
                  <a:pt x="0" y="1336867"/>
                </a:lnTo>
                <a:cubicBezTo>
                  <a:pt x="0" y="953797"/>
                  <a:pt x="310671" y="643126"/>
                  <a:pt x="693741" y="643126"/>
                </a:cubicBezTo>
                <a:close/>
                <a:moveTo>
                  <a:pt x="3997242" y="0"/>
                </a:moveTo>
                <a:cubicBezTo>
                  <a:pt x="4113920" y="0"/>
                  <a:pt x="4208106" y="94186"/>
                  <a:pt x="4208106" y="210864"/>
                </a:cubicBezTo>
                <a:lnTo>
                  <a:pt x="4208106" y="1506961"/>
                </a:lnTo>
                <a:cubicBezTo>
                  <a:pt x="4208106" y="1623639"/>
                  <a:pt x="4113920" y="1718528"/>
                  <a:pt x="3997242" y="1718528"/>
                </a:cubicBezTo>
                <a:cubicBezTo>
                  <a:pt x="3880564" y="1718528"/>
                  <a:pt x="3786378" y="1624342"/>
                  <a:pt x="3786378" y="1507664"/>
                </a:cubicBezTo>
                <a:lnTo>
                  <a:pt x="3786378" y="210864"/>
                </a:lnTo>
                <a:cubicBezTo>
                  <a:pt x="3786378" y="94186"/>
                  <a:pt x="3880564" y="0"/>
                  <a:pt x="3997242" y="0"/>
                </a:cubicBezTo>
                <a:close/>
                <a:moveTo>
                  <a:pt x="1836609" y="0"/>
                </a:moveTo>
                <a:cubicBezTo>
                  <a:pt x="1953287" y="0"/>
                  <a:pt x="2047469" y="94186"/>
                  <a:pt x="2047469" y="210864"/>
                </a:cubicBezTo>
                <a:lnTo>
                  <a:pt x="2047469" y="1506961"/>
                </a:lnTo>
                <a:cubicBezTo>
                  <a:pt x="2047469" y="1623639"/>
                  <a:pt x="1953287" y="1718528"/>
                  <a:pt x="1836609" y="1718528"/>
                </a:cubicBezTo>
                <a:cubicBezTo>
                  <a:pt x="1719932" y="1718528"/>
                  <a:pt x="1625745" y="1624342"/>
                  <a:pt x="1625745" y="1507664"/>
                </a:cubicBezTo>
                <a:lnTo>
                  <a:pt x="1625745" y="210864"/>
                </a:lnTo>
                <a:cubicBezTo>
                  <a:pt x="1625745" y="94186"/>
                  <a:pt x="1719932" y="0"/>
                  <a:pt x="1836609" y="0"/>
                </a:cubicBezTo>
                <a:close/>
              </a:path>
            </a:pathLst>
          </a:custGeom>
          <a:solidFill>
            <a:schemeClr val="bg1"/>
          </a:solidFill>
          <a:ln w="9525" cap="flat">
            <a:noFill/>
            <a:miter/>
          </a:ln>
        </p:spPr>
        <p:txBody>
          <a:bodyPr vert="horz" wrap="square" lIns="91440" tIns="45720" rIns="91440" bIns="45720" rtlCol="0" anchor="ctr"/>
          <a:lstStyle/>
          <a:p>
            <a:pPr algn="l">
              <a:lnSpc>
                <a:spcPct val="100000"/>
              </a:lnSpc>
            </a:pPr>
            <a:endParaRPr kumimoji="1" lang="zh-CN" altLang="en-US"/>
          </a:p>
        </p:txBody>
      </p:sp>
      <p:sp>
        <p:nvSpPr>
          <p:cNvPr id="17" name="标题 1"/>
          <p:cNvSpPr txBox="1"/>
          <p:nvPr/>
        </p:nvSpPr>
        <p:spPr>
          <a:xfrm>
            <a:off x="1673243" y="4072814"/>
            <a:ext cx="296860" cy="308686"/>
          </a:xfrm>
          <a:custGeom>
            <a:avLst/>
            <a:gdLst>
              <a:gd name="connsiteX0" fmla="*/ 198153 w 692417"/>
              <a:gd name="connsiteY0" fmla="*/ 663680 h 720001"/>
              <a:gd name="connsiteX1" fmla="*/ 239787 w 692417"/>
              <a:gd name="connsiteY1" fmla="*/ 663680 h 720001"/>
              <a:gd name="connsiteX2" fmla="*/ 295235 w 692417"/>
              <a:gd name="connsiteY2" fmla="*/ 663680 h 720001"/>
              <a:gd name="connsiteX3" fmla="*/ 397182 w 692417"/>
              <a:gd name="connsiteY3" fmla="*/ 663680 h 720001"/>
              <a:gd name="connsiteX4" fmla="*/ 452630 w 692417"/>
              <a:gd name="connsiteY4" fmla="*/ 663680 h 720001"/>
              <a:gd name="connsiteX5" fmla="*/ 494264 w 692417"/>
              <a:gd name="connsiteY5" fmla="*/ 663680 h 720001"/>
              <a:gd name="connsiteX6" fmla="*/ 522425 w 692417"/>
              <a:gd name="connsiteY6" fmla="*/ 691841 h 720001"/>
              <a:gd name="connsiteX7" fmla="*/ 494264 w 692417"/>
              <a:gd name="connsiteY7" fmla="*/ 720001 h 720001"/>
              <a:gd name="connsiteX8" fmla="*/ 452630 w 692417"/>
              <a:gd name="connsiteY8" fmla="*/ 720001 h 720001"/>
              <a:gd name="connsiteX9" fmla="*/ 397182 w 692417"/>
              <a:gd name="connsiteY9" fmla="*/ 720001 h 720001"/>
              <a:gd name="connsiteX10" fmla="*/ 295235 w 692417"/>
              <a:gd name="connsiteY10" fmla="*/ 720001 h 720001"/>
              <a:gd name="connsiteX11" fmla="*/ 239787 w 692417"/>
              <a:gd name="connsiteY11" fmla="*/ 720001 h 720001"/>
              <a:gd name="connsiteX12" fmla="*/ 198153 w 692417"/>
              <a:gd name="connsiteY12" fmla="*/ 720001 h 720001"/>
              <a:gd name="connsiteX13" fmla="*/ 169992 w 692417"/>
              <a:gd name="connsiteY13" fmla="*/ 691841 h 720001"/>
              <a:gd name="connsiteX14" fmla="*/ 198153 w 692417"/>
              <a:gd name="connsiteY14" fmla="*/ 663680 h 720001"/>
              <a:gd name="connsiteX15" fmla="*/ 154400 w 692417"/>
              <a:gd name="connsiteY15" fmla="*/ 572143 h 720001"/>
              <a:gd name="connsiteX16" fmla="*/ 154241 w 692417"/>
              <a:gd name="connsiteY16" fmla="*/ 572597 h 720001"/>
              <a:gd name="connsiteX17" fmla="*/ 160423 w 692417"/>
              <a:gd name="connsiteY17" fmla="*/ 572597 h 720001"/>
              <a:gd name="connsiteX18" fmla="*/ 346215 w 692417"/>
              <a:gd name="connsiteY18" fmla="*/ 0 h 720001"/>
              <a:gd name="connsiteX19" fmla="*/ 456041 w 692417"/>
              <a:gd name="connsiteY19" fmla="*/ 22341 h 720001"/>
              <a:gd name="connsiteX20" fmla="*/ 545873 w 692417"/>
              <a:gd name="connsiteY20" fmla="*/ 82980 h 720001"/>
              <a:gd name="connsiteX21" fmla="*/ 606513 w 692417"/>
              <a:gd name="connsiteY21" fmla="*/ 172812 h 720001"/>
              <a:gd name="connsiteX22" fmla="*/ 628853 w 692417"/>
              <a:gd name="connsiteY22" fmla="*/ 282638 h 720001"/>
              <a:gd name="connsiteX23" fmla="*/ 628853 w 692417"/>
              <a:gd name="connsiteY23" fmla="*/ 493091 h 720001"/>
              <a:gd name="connsiteX24" fmla="*/ 687990 w 692417"/>
              <a:gd name="connsiteY24" fmla="*/ 585551 h 720001"/>
              <a:gd name="connsiteX25" fmla="*/ 688929 w 692417"/>
              <a:gd name="connsiteY25" fmla="*/ 614275 h 720001"/>
              <a:gd name="connsiteX26" fmla="*/ 664336 w 692417"/>
              <a:gd name="connsiteY26" fmla="*/ 628918 h 720001"/>
              <a:gd name="connsiteX27" fmla="*/ 28189 w 692417"/>
              <a:gd name="connsiteY27" fmla="*/ 628918 h 720001"/>
              <a:gd name="connsiteX28" fmla="*/ 3596 w 692417"/>
              <a:gd name="connsiteY28" fmla="*/ 614462 h 720001"/>
              <a:gd name="connsiteX29" fmla="*/ 4159 w 692417"/>
              <a:gd name="connsiteY29" fmla="*/ 585927 h 720001"/>
              <a:gd name="connsiteX30" fmla="*/ 63578 w 692417"/>
              <a:gd name="connsiteY30" fmla="*/ 489336 h 720001"/>
              <a:gd name="connsiteX31" fmla="*/ 63578 w 692417"/>
              <a:gd name="connsiteY31" fmla="*/ 282638 h 720001"/>
              <a:gd name="connsiteX32" fmla="*/ 85919 w 692417"/>
              <a:gd name="connsiteY32" fmla="*/ 172812 h 720001"/>
              <a:gd name="connsiteX33" fmla="*/ 146558 w 692417"/>
              <a:gd name="connsiteY33" fmla="*/ 82980 h 720001"/>
              <a:gd name="connsiteX34" fmla="*/ 236389 w 692417"/>
              <a:gd name="connsiteY34" fmla="*/ 22341 h 720001"/>
              <a:gd name="connsiteX35" fmla="*/ 346215 w 692417"/>
              <a:gd name="connsiteY35" fmla="*/ 0 h 720001"/>
            </a:gdLst>
            <a:ahLst/>
            <a:cxnLst/>
            <a:rect l="l" t="t" r="r" b="b"/>
            <a:pathLst>
              <a:path w="692417" h="720001">
                <a:moveTo>
                  <a:pt x="198153" y="663680"/>
                </a:moveTo>
                <a:lnTo>
                  <a:pt x="239787" y="663680"/>
                </a:lnTo>
                <a:lnTo>
                  <a:pt x="295235" y="663680"/>
                </a:lnTo>
                <a:lnTo>
                  <a:pt x="397182" y="663680"/>
                </a:lnTo>
                <a:lnTo>
                  <a:pt x="452630" y="663680"/>
                </a:lnTo>
                <a:lnTo>
                  <a:pt x="494264" y="663680"/>
                </a:lnTo>
                <a:cubicBezTo>
                  <a:pt x="509847" y="663680"/>
                  <a:pt x="522425" y="676259"/>
                  <a:pt x="522425" y="691841"/>
                </a:cubicBezTo>
                <a:cubicBezTo>
                  <a:pt x="522425" y="707423"/>
                  <a:pt x="509753" y="720001"/>
                  <a:pt x="494264" y="720001"/>
                </a:cubicBezTo>
                <a:lnTo>
                  <a:pt x="452630" y="720001"/>
                </a:lnTo>
                <a:lnTo>
                  <a:pt x="397182" y="720001"/>
                </a:lnTo>
                <a:lnTo>
                  <a:pt x="295235" y="720001"/>
                </a:lnTo>
                <a:lnTo>
                  <a:pt x="239787" y="720001"/>
                </a:lnTo>
                <a:lnTo>
                  <a:pt x="198153" y="720001"/>
                </a:lnTo>
                <a:cubicBezTo>
                  <a:pt x="182571" y="720001"/>
                  <a:pt x="169992" y="707423"/>
                  <a:pt x="169992" y="691841"/>
                </a:cubicBezTo>
                <a:cubicBezTo>
                  <a:pt x="169992" y="676259"/>
                  <a:pt x="182571" y="663680"/>
                  <a:pt x="198153" y="663680"/>
                </a:cubicBezTo>
                <a:close/>
                <a:moveTo>
                  <a:pt x="154400" y="572143"/>
                </a:moveTo>
                <a:lnTo>
                  <a:pt x="154241" y="572597"/>
                </a:lnTo>
                <a:lnTo>
                  <a:pt x="160423" y="572597"/>
                </a:lnTo>
                <a:close/>
                <a:moveTo>
                  <a:pt x="346215" y="0"/>
                </a:moveTo>
                <a:cubicBezTo>
                  <a:pt x="384232" y="0"/>
                  <a:pt x="421122" y="7510"/>
                  <a:pt x="456041" y="22341"/>
                </a:cubicBezTo>
                <a:cubicBezTo>
                  <a:pt x="489646" y="36609"/>
                  <a:pt x="519872" y="57072"/>
                  <a:pt x="545873" y="82980"/>
                </a:cubicBezTo>
                <a:cubicBezTo>
                  <a:pt x="571875" y="108981"/>
                  <a:pt x="592245" y="139207"/>
                  <a:pt x="606513" y="172812"/>
                </a:cubicBezTo>
                <a:cubicBezTo>
                  <a:pt x="621344" y="207637"/>
                  <a:pt x="628853" y="244621"/>
                  <a:pt x="628853" y="282638"/>
                </a:cubicBezTo>
                <a:lnTo>
                  <a:pt x="628853" y="493091"/>
                </a:lnTo>
                <a:lnTo>
                  <a:pt x="687990" y="585551"/>
                </a:lnTo>
                <a:cubicBezTo>
                  <a:pt x="693528" y="594187"/>
                  <a:pt x="693904" y="605263"/>
                  <a:pt x="688929" y="614275"/>
                </a:cubicBezTo>
                <a:cubicBezTo>
                  <a:pt x="684048" y="623286"/>
                  <a:pt x="674567" y="628918"/>
                  <a:pt x="664336" y="628918"/>
                </a:cubicBezTo>
                <a:lnTo>
                  <a:pt x="28189" y="628918"/>
                </a:lnTo>
                <a:cubicBezTo>
                  <a:pt x="17958" y="628918"/>
                  <a:pt x="8571" y="623380"/>
                  <a:pt x="3596" y="614462"/>
                </a:cubicBezTo>
                <a:cubicBezTo>
                  <a:pt x="-1380" y="605545"/>
                  <a:pt x="-1192" y="594656"/>
                  <a:pt x="4159" y="585927"/>
                </a:cubicBezTo>
                <a:lnTo>
                  <a:pt x="63578" y="489336"/>
                </a:lnTo>
                <a:lnTo>
                  <a:pt x="63578" y="282638"/>
                </a:lnTo>
                <a:cubicBezTo>
                  <a:pt x="63578" y="244621"/>
                  <a:pt x="71087" y="207731"/>
                  <a:pt x="85919" y="172812"/>
                </a:cubicBezTo>
                <a:cubicBezTo>
                  <a:pt x="100186" y="139207"/>
                  <a:pt x="120650" y="108981"/>
                  <a:pt x="146558" y="82980"/>
                </a:cubicBezTo>
                <a:cubicBezTo>
                  <a:pt x="172465" y="56978"/>
                  <a:pt x="202785" y="36609"/>
                  <a:pt x="236389" y="22341"/>
                </a:cubicBezTo>
                <a:cubicBezTo>
                  <a:pt x="271214" y="7510"/>
                  <a:pt x="308199" y="0"/>
                  <a:pt x="346215" y="0"/>
                </a:cubicBezTo>
                <a:close/>
              </a:path>
            </a:pathLst>
          </a:custGeom>
          <a:solidFill>
            <a:schemeClr val="bg1"/>
          </a:solidFill>
          <a:ln w="9525" cap="flat">
            <a:noFill/>
            <a:miter/>
          </a:ln>
        </p:spPr>
        <p:txBody>
          <a:bodyPr vert="horz" wrap="square" lIns="91440" tIns="45720" rIns="91440" bIns="45720" rtlCol="0" anchor="ctr"/>
          <a:lstStyle/>
          <a:p>
            <a:pPr algn="l">
              <a:lnSpc>
                <a:spcPct val="100000"/>
              </a:lnSpc>
            </a:pPr>
            <a:endParaRPr kumimoji="1" lang="zh-CN" altLang="en-US"/>
          </a:p>
        </p:txBody>
      </p:sp>
      <p:sp>
        <p:nvSpPr>
          <p:cNvPr id="18" name="标题 1"/>
          <p:cNvSpPr txBox="1"/>
          <p:nvPr/>
        </p:nvSpPr>
        <p:spPr>
          <a:xfrm>
            <a:off x="278800" y="246413"/>
            <a:ext cx="9379603" cy="720000"/>
          </a:xfrm>
          <a:prstGeom prst="rect">
            <a:avLst/>
          </a:prstGeom>
          <a:solidFill>
            <a:schemeClr val="bg1"/>
          </a:solidFill>
          <a:ln w="12700" cap="sq">
            <a:noFill/>
            <a:miter/>
          </a:ln>
          <a:effectLst>
            <a:outerShdw blurRad="165100" sx="102000" sy="102000" algn="ctr" rotWithShape="0">
              <a:srgbClr val="000000">
                <a:alpha val="10000"/>
              </a:srgbClr>
            </a:outerShdw>
          </a:effectLst>
        </p:spPr>
        <p:txBody>
          <a:bodyPr vert="horz" wrap="square" lIns="91440" tIns="45720" rIns="91440" bIns="45720" rtlCol="0" anchor="ctr"/>
          <a:lstStyle/>
          <a:p>
            <a:pPr algn="ctr">
              <a:lnSpc>
                <a:spcPct val="110000"/>
              </a:lnSpc>
            </a:pPr>
            <a:endParaRPr kumimoji="1" lang="zh-CN" altLang="en-US"/>
          </a:p>
        </p:txBody>
      </p:sp>
      <p:sp>
        <p:nvSpPr>
          <p:cNvPr id="19" name="标题 1"/>
          <p:cNvSpPr txBox="1"/>
          <p:nvPr/>
        </p:nvSpPr>
        <p:spPr>
          <a:xfrm>
            <a:off x="561368" y="380389"/>
            <a:ext cx="8060758" cy="461665"/>
          </a:xfrm>
          <a:prstGeom prst="rect">
            <a:avLst/>
          </a:prstGeom>
          <a:noFill/>
          <a:ln cap="sq">
            <a:noFill/>
          </a:ln>
        </p:spPr>
        <p:txBody>
          <a:bodyPr vert="horz" wrap="square" lIns="91440" tIns="45720" rIns="91440" bIns="45720" rtlCol="0" anchor="t"/>
          <a:lstStyle/>
          <a:p>
            <a:pPr algn="l">
              <a:lnSpc>
                <a:spcPct val="110000"/>
              </a:lnSpc>
            </a:pPr>
            <a:r>
              <a:rPr kumimoji="1" lang="en-US" altLang="zh-CN" sz="2400">
                <a:ln w="12700">
                  <a:noFill/>
                </a:ln>
                <a:solidFill>
                  <a:srgbClr val="000000">
                    <a:alpha val="100000"/>
                  </a:srgbClr>
                </a:solidFill>
                <a:latin typeface="Source Han Sans CN Bold" panose="020B0800000000000000" charset="-122"/>
                <a:ea typeface="Source Han Sans CN Bold" panose="020B0800000000000000" charset="-122"/>
                <a:cs typeface="Source Han Sans CN Bold" panose="020B0800000000000000" charset="-122"/>
              </a:rPr>
              <a:t>常见术语</a:t>
            </a:r>
            <a:endParaRPr kumimoji="1" lang="zh-CN" altLang="en-US"/>
          </a:p>
        </p:txBody>
      </p:sp>
      <p:sp>
        <p:nvSpPr>
          <p:cNvPr id="20" name="标题 1"/>
          <p:cNvSpPr txBox="1"/>
          <p:nvPr/>
        </p:nvSpPr>
        <p:spPr>
          <a:xfrm>
            <a:off x="272243" y="225304"/>
            <a:ext cx="257347" cy="517646"/>
          </a:xfrm>
          <a:prstGeom prst="rect">
            <a:avLst/>
          </a:prstGeom>
          <a:solidFill>
            <a:schemeClr val="accent1"/>
          </a:solidFill>
          <a:ln w="12700" cap="sq">
            <a:noFill/>
            <a:miter/>
          </a:ln>
        </p:spPr>
        <p:txBody>
          <a:bodyPr vert="horz" wrap="square" lIns="91440" tIns="45720" rIns="91440" bIns="45720" rtlCol="0" anchor="ctr"/>
          <a:lstStyle/>
          <a:p>
            <a:pPr algn="ctr">
              <a:lnSpc>
                <a:spcPct val="110000"/>
              </a:lnSpc>
            </a:pPr>
            <a:endParaRPr kumimoji="1" lang="zh-CN" altLang="en-US"/>
          </a:p>
        </p:txBody>
      </p:sp>
      <p:sp>
        <p:nvSpPr>
          <p:cNvPr id="21" name="标题 1"/>
          <p:cNvSpPr txBox="1"/>
          <p:nvPr/>
        </p:nvSpPr>
        <p:spPr>
          <a:xfrm>
            <a:off x="272243" y="88785"/>
            <a:ext cx="257347" cy="98499"/>
          </a:xfrm>
          <a:prstGeom prst="rect">
            <a:avLst/>
          </a:prstGeom>
          <a:solidFill>
            <a:schemeClr val="accent1">
              <a:lumMod val="60000"/>
              <a:lumOff val="40000"/>
            </a:schemeClr>
          </a:solidFill>
          <a:ln w="12700" cap="sq">
            <a:noFill/>
            <a:miter/>
          </a:ln>
        </p:spPr>
        <p:txBody>
          <a:bodyPr vert="horz" wrap="square" lIns="91440" tIns="45720" rIns="91440" bIns="45720" rtlCol="0" anchor="ctr"/>
          <a:lstStyle/>
          <a:p>
            <a:pPr algn="ctr">
              <a:lnSpc>
                <a:spcPct val="110000"/>
              </a:lnSpc>
            </a:pPr>
            <a:endParaRPr kumimoji="1" lang="zh-CN" altLang="en-US"/>
          </a:p>
        </p:txBody>
      </p:sp>
      <p:sp>
        <p:nvSpPr>
          <p:cNvPr id="22" name="标题 1"/>
          <p:cNvSpPr txBox="1"/>
          <p:nvPr/>
        </p:nvSpPr>
        <p:spPr>
          <a:xfrm>
            <a:off x="272243" y="0"/>
            <a:ext cx="257347" cy="55028"/>
          </a:xfrm>
          <a:prstGeom prst="rect">
            <a:avLst/>
          </a:prstGeom>
          <a:solidFill>
            <a:schemeClr val="accent1">
              <a:lumMod val="20000"/>
              <a:lumOff val="80000"/>
            </a:schemeClr>
          </a:solidFill>
          <a:ln w="12700" cap="sq">
            <a:noFill/>
            <a:miter/>
          </a:ln>
        </p:spPr>
        <p:txBody>
          <a:bodyPr vert="horz" wrap="square" lIns="91440" tIns="45720" rIns="91440" bIns="45720" rtlCol="0" anchor="ctr"/>
          <a:lstStyle/>
          <a:p>
            <a:pPr algn="ctr">
              <a:lnSpc>
                <a:spcPct val="110000"/>
              </a:lnSpc>
            </a:pPr>
            <a:endParaRPr kumimoji="1" lang="zh-CN" altLang="en-US"/>
          </a:p>
        </p:txBody>
      </p:sp>
    </p:spTree>
  </p:cSld>
  <p:clrMapOvr>
    <a:masterClrMapping/>
  </p:clrMapOvr>
</p:sld>
</file>

<file path=ppt/tags/tag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3.0"/>
  <p:tag name="KSO_WM_BEAUTIFY_FLAG" val="#wm#"/>
</p:tagLst>
</file>

<file path=ppt/tags/tag10.xml><?xml version="1.0" encoding="utf-8"?>
<p:tagLst xmlns:p="http://schemas.openxmlformats.org/presentationml/2006/main">
  <p:tag name="KSO_WM_DIAGRAM_VIRTUALLY_FRAME" val="{&quot;height&quot;:376.11244094488194,&quot;left&quot;:52.85992125984253,&quot;top&quot;:101.55000000000003,&quot;width&quot;:854.2802362204726}"/>
</p:tagLst>
</file>

<file path=ppt/tags/tag100.xml><?xml version="1.0" encoding="utf-8"?>
<p:tagLst xmlns:p="http://schemas.openxmlformats.org/presentationml/2006/main">
  <p:tag name="KSO_WM_DIAGRAM_VIRTUALLY_FRAME" val="{&quot;height&quot;:299.8414173228347,&quot;left&quot;:53.0055905511811,&quot;top&quot;:131.15858267716536,&quot;width&quot;:853.9888188976377}"/>
</p:tagLst>
</file>

<file path=ppt/tags/tag101.xml><?xml version="1.0" encoding="utf-8"?>
<p:tagLst xmlns:p="http://schemas.openxmlformats.org/presentationml/2006/main">
  <p:tag name="KSO_WM_DIAGRAM_VIRTUALLY_FRAME" val="{&quot;height&quot;:299.8414173228347,&quot;left&quot;:53.0055905511811,&quot;top&quot;:131.15858267716536,&quot;width&quot;:853.9888188976377}"/>
</p:tagLst>
</file>

<file path=ppt/tags/tag102.xml><?xml version="1.0" encoding="utf-8"?>
<p:tagLst xmlns:p="http://schemas.openxmlformats.org/presentationml/2006/main">
  <p:tag name="KSO_WM_DIAGRAM_VIRTUALLY_FRAME" val="{&quot;height&quot;:299.8414173228347,&quot;left&quot;:53.0055905511811,&quot;top&quot;:131.15858267716536,&quot;width&quot;:853.9888188976377}"/>
</p:tagLst>
</file>

<file path=ppt/tags/tag103.xml><?xml version="1.0" encoding="utf-8"?>
<p:tagLst xmlns:p="http://schemas.openxmlformats.org/presentationml/2006/main">
  <p:tag name="KSO_WM_DIAGRAM_VIRTUALLY_FRAME" val="{&quot;height&quot;:299.8414173228347,&quot;left&quot;:53.0055905511811,&quot;top&quot;:131.15858267716536,&quot;width&quot;:853.9888188976377}"/>
</p:tagLst>
</file>

<file path=ppt/tags/tag104.xml><?xml version="1.0" encoding="utf-8"?>
<p:tagLst xmlns:p="http://schemas.openxmlformats.org/presentationml/2006/main">
  <p:tag name="KSO_WM_DIAGRAM_VIRTUALLY_FRAME" val="{&quot;height&quot;:299.8414173228347,&quot;left&quot;:53.0055905511811,&quot;top&quot;:131.15858267716536,&quot;width&quot;:853.9888188976377}"/>
</p:tagLst>
</file>

<file path=ppt/tags/tag105.xml><?xml version="1.0" encoding="utf-8"?>
<p:tagLst xmlns:p="http://schemas.openxmlformats.org/presentationml/2006/main">
  <p:tag name="KSO_WM_DIAGRAM_VIRTUALLY_FRAME" val="{&quot;height&quot;:299.8414173228347,&quot;left&quot;:53.0055905511811,&quot;top&quot;:131.15858267716536,&quot;width&quot;:853.9888188976377}"/>
</p:tagLst>
</file>

<file path=ppt/tags/tag106.xml><?xml version="1.0" encoding="utf-8"?>
<p:tagLst xmlns:p="http://schemas.openxmlformats.org/presentationml/2006/main">
  <p:tag name="KSO_WM_DIAGRAM_VIRTUALLY_FRAME" val="{&quot;height&quot;:299.8414173228347,&quot;left&quot;:53.0055905511811,&quot;top&quot;:131.15858267716536,&quot;width&quot;:853.9888188976377}"/>
</p:tagLst>
</file>

<file path=ppt/tags/tag107.xml><?xml version="1.0" encoding="utf-8"?>
<p:tagLst xmlns:p="http://schemas.openxmlformats.org/presentationml/2006/main">
  <p:tag name="KSO_WM_DIAGRAM_VIRTUALLY_FRAME" val="{&quot;height&quot;:299.8414173228347,&quot;left&quot;:53.0055905511811,&quot;top&quot;:131.15858267716536,&quot;width&quot;:853.9888188976377}"/>
</p:tagLst>
</file>

<file path=ppt/tags/tag108.xml><?xml version="1.0" encoding="utf-8"?>
<p:tagLst xmlns:p="http://schemas.openxmlformats.org/presentationml/2006/main">
  <p:tag name="KSO_WM_DIAGRAM_VIRTUALLY_FRAME" val="{&quot;height&quot;:316.88771653543307,&quot;left&quot;:52,&quot;top&quot;:126.1855905511811,&quot;width&quot;:855}"/>
</p:tagLst>
</file>

<file path=ppt/tags/tag109.xml><?xml version="1.0" encoding="utf-8"?>
<p:tagLst xmlns:p="http://schemas.openxmlformats.org/presentationml/2006/main">
  <p:tag name="KSO_WM_DIAGRAM_VIRTUALLY_FRAME" val="{&quot;height&quot;:316.88771653543307,&quot;left&quot;:52,&quot;top&quot;:126.1855905511811,&quot;width&quot;:855}"/>
</p:tagLst>
</file>

<file path=ppt/tags/tag11.xml><?xml version="1.0" encoding="utf-8"?>
<p:tagLst xmlns:p="http://schemas.openxmlformats.org/presentationml/2006/main">
  <p:tag name="KSO_WM_DIAGRAM_VIRTUALLY_FRAME" val="{&quot;height&quot;:376.11244094488194,&quot;left&quot;:52.85992125984253,&quot;top&quot;:101.55000000000003,&quot;width&quot;:854.2802362204726}"/>
</p:tagLst>
</file>

<file path=ppt/tags/tag110.xml><?xml version="1.0" encoding="utf-8"?>
<p:tagLst xmlns:p="http://schemas.openxmlformats.org/presentationml/2006/main">
  <p:tag name="KSO_WM_DIAGRAM_VIRTUALLY_FRAME" val="{&quot;height&quot;:316.88771653543307,&quot;left&quot;:52,&quot;top&quot;:126.1855905511811,&quot;width&quot;:855}"/>
</p:tagLst>
</file>

<file path=ppt/tags/tag111.xml><?xml version="1.0" encoding="utf-8"?>
<p:tagLst xmlns:p="http://schemas.openxmlformats.org/presentationml/2006/main">
  <p:tag name="KSO_WM_DIAGRAM_VIRTUALLY_FRAME" val="{&quot;height&quot;:316.88771653543307,&quot;left&quot;:52,&quot;top&quot;:126.1855905511811,&quot;width&quot;:855}"/>
</p:tagLst>
</file>

<file path=ppt/tags/tag112.xml><?xml version="1.0" encoding="utf-8"?>
<p:tagLst xmlns:p="http://schemas.openxmlformats.org/presentationml/2006/main">
  <p:tag name="KSO_WM_DIAGRAM_VIRTUALLY_FRAME" val="{&quot;height&quot;:316.88771653543307,&quot;left&quot;:52,&quot;top&quot;:126.1855905511811,&quot;width&quot;:855}"/>
</p:tagLst>
</file>

<file path=ppt/tags/tag113.xml><?xml version="1.0" encoding="utf-8"?>
<p:tagLst xmlns:p="http://schemas.openxmlformats.org/presentationml/2006/main">
  <p:tag name="KSO_WM_DIAGRAM_VIRTUALLY_FRAME" val="{&quot;height&quot;:316.88771653543307,&quot;left&quot;:52,&quot;top&quot;:126.1855905511811,&quot;width&quot;:855}"/>
</p:tagLst>
</file>

<file path=ppt/tags/tag114.xml><?xml version="1.0" encoding="utf-8"?>
<p:tagLst xmlns:p="http://schemas.openxmlformats.org/presentationml/2006/main">
  <p:tag name="KSO_WM_DIAGRAM_VIRTUALLY_FRAME" val="{&quot;height&quot;:316.88771653543307,&quot;left&quot;:52,&quot;top&quot;:126.1855905511811,&quot;width&quot;:855}"/>
</p:tagLst>
</file>

<file path=ppt/tags/tag115.xml><?xml version="1.0" encoding="utf-8"?>
<p:tagLst xmlns:p="http://schemas.openxmlformats.org/presentationml/2006/main">
  <p:tag name="KSO_WM_DIAGRAM_VIRTUALLY_FRAME" val="{&quot;height&quot;:316.88771653543307,&quot;left&quot;:52,&quot;top&quot;:126.1855905511811,&quot;width&quot;:855}"/>
</p:tagLst>
</file>

<file path=ppt/tags/tag116.xml><?xml version="1.0" encoding="utf-8"?>
<p:tagLst xmlns:p="http://schemas.openxmlformats.org/presentationml/2006/main">
  <p:tag name="KSO_WM_DIAGRAM_VIRTUALLY_FRAME" val="{&quot;height&quot;:316.88771653543307,&quot;left&quot;:52,&quot;top&quot;:126.1855905511811,&quot;width&quot;:855}"/>
</p:tagLst>
</file>

<file path=ppt/tags/tag117.xml><?xml version="1.0" encoding="utf-8"?>
<p:tagLst xmlns:p="http://schemas.openxmlformats.org/presentationml/2006/main">
  <p:tag name="KSO_WM_DIAGRAM_VIRTUALLY_FRAME" val="{&quot;height&quot;:316.88771653543307,&quot;left&quot;:52,&quot;top&quot;:126.1855905511811,&quot;width&quot;:855}"/>
</p:tagLst>
</file>

<file path=ppt/tags/tag118.xml><?xml version="1.0" encoding="utf-8"?>
<p:tagLst xmlns:p="http://schemas.openxmlformats.org/presentationml/2006/main">
  <p:tag name="KSO_WM_DIAGRAM_VIRTUALLY_FRAME" val="{&quot;height&quot;:316.88771653543307,&quot;left&quot;:52,&quot;top&quot;:126.1855905511811,&quot;width&quot;:855}"/>
</p:tagLst>
</file>

<file path=ppt/tags/tag119.xml><?xml version="1.0" encoding="utf-8"?>
<p:tagLst xmlns:p="http://schemas.openxmlformats.org/presentationml/2006/main">
  <p:tag name="KSO_WM_DIAGRAM_VIRTUALLY_FRAME" val="{&quot;height&quot;:316.88771653543307,&quot;left&quot;:52,&quot;top&quot;:126.1855905511811,&quot;width&quot;:855}"/>
</p:tagLst>
</file>

<file path=ppt/tags/tag12.xml><?xml version="1.0" encoding="utf-8"?>
<p:tagLst xmlns:p="http://schemas.openxmlformats.org/presentationml/2006/main">
  <p:tag name="KSO_WM_DIAGRAM_VIRTUALLY_FRAME" val="{&quot;height&quot;:376.11244094488194,&quot;left&quot;:52.85992125984253,&quot;top&quot;:101.55000000000003,&quot;width&quot;:854.2802362204726}"/>
</p:tagLst>
</file>

<file path=ppt/tags/tag120.xml><?xml version="1.0" encoding="utf-8"?>
<p:tagLst xmlns:p="http://schemas.openxmlformats.org/presentationml/2006/main">
  <p:tag name="KSO_WM_DIAGRAM_VIRTUALLY_FRAME" val="{&quot;height&quot;:316.88771653543307,&quot;left&quot;:52,&quot;top&quot;:126.1855905511811,&quot;width&quot;:855}"/>
</p:tagLst>
</file>

<file path=ppt/tags/tag121.xml><?xml version="1.0" encoding="utf-8"?>
<p:tagLst xmlns:p="http://schemas.openxmlformats.org/presentationml/2006/main">
  <p:tag name="KSO_WM_DIAGRAM_VIRTUALLY_FRAME" val="{&quot;height&quot;:316.88771653543307,&quot;left&quot;:52,&quot;top&quot;:126.1855905511811,&quot;width&quot;:855}"/>
</p:tagLst>
</file>

<file path=ppt/tags/tag122.xml><?xml version="1.0" encoding="utf-8"?>
<p:tagLst xmlns:p="http://schemas.openxmlformats.org/presentationml/2006/main">
  <p:tag name="KSO_WM_DIAGRAM_VIRTUALLY_FRAME" val="{&quot;height&quot;:316.88771653543307,&quot;left&quot;:52,&quot;top&quot;:126.1855905511811,&quot;width&quot;:855}"/>
</p:tagLst>
</file>

<file path=ppt/tags/tag123.xml><?xml version="1.0" encoding="utf-8"?>
<p:tagLst xmlns:p="http://schemas.openxmlformats.org/presentationml/2006/main">
  <p:tag name="KSO_WM_DIAGRAM_VIRTUALLY_FRAME" val="{&quot;height&quot;:316.88771653543307,&quot;left&quot;:52,&quot;top&quot;:126.1855905511811,&quot;width&quot;:855}"/>
</p:tagLst>
</file>

<file path=ppt/tags/tag124.xml><?xml version="1.0" encoding="utf-8"?>
<p:tagLst xmlns:p="http://schemas.openxmlformats.org/presentationml/2006/main">
  <p:tag name="KSO_WM_DIAGRAM_VIRTUALLY_FRAME" val="{&quot;height&quot;:316.88771653543307,&quot;left&quot;:52,&quot;top&quot;:126.1855905511811,&quot;width&quot;:855}"/>
</p:tagLst>
</file>

<file path=ppt/tags/tag125.xml><?xml version="1.0" encoding="utf-8"?>
<p:tagLst xmlns:p="http://schemas.openxmlformats.org/presentationml/2006/main">
  <p:tag name="KSO_WM_DIAGRAM_VIRTUALLY_FRAME" val="{&quot;height&quot;:316.88771653543307,&quot;left&quot;:52,&quot;top&quot;:126.1855905511811,&quot;width&quot;:855}"/>
</p:tagLst>
</file>

<file path=ppt/tags/tag126.xml><?xml version="1.0" encoding="utf-8"?>
<p:tagLst xmlns:p="http://schemas.openxmlformats.org/presentationml/2006/main">
  <p:tag name="KSO_WM_DIAGRAM_VIRTUALLY_FRAME" val="{&quot;height&quot;:355.6776377952756,&quot;left&quot;:76,&quot;top&quot;:107.05204724409448,&quot;width&quot;:806.1955905511811}"/>
</p:tagLst>
</file>

<file path=ppt/tags/tag127.xml><?xml version="1.0" encoding="utf-8"?>
<p:tagLst xmlns:p="http://schemas.openxmlformats.org/presentationml/2006/main">
  <p:tag name="KSO_WM_DIAGRAM_VIRTUALLY_FRAME" val="{&quot;height&quot;:355.6776377952756,&quot;left&quot;:76,&quot;top&quot;:107.05204724409448,&quot;width&quot;:806.1955905511811}"/>
</p:tagLst>
</file>

<file path=ppt/tags/tag128.xml><?xml version="1.0" encoding="utf-8"?>
<p:tagLst xmlns:p="http://schemas.openxmlformats.org/presentationml/2006/main">
  <p:tag name="KSO_WM_DIAGRAM_VIRTUALLY_FRAME" val="{&quot;height&quot;:355.6776377952756,&quot;left&quot;:76,&quot;top&quot;:107.05204724409448,&quot;width&quot;:806.1955905511811}"/>
</p:tagLst>
</file>

<file path=ppt/tags/tag129.xml><?xml version="1.0" encoding="utf-8"?>
<p:tagLst xmlns:p="http://schemas.openxmlformats.org/presentationml/2006/main">
  <p:tag name="KSO_WM_DIAGRAM_VIRTUALLY_FRAME" val="{&quot;height&quot;:355.6776377952756,&quot;left&quot;:76,&quot;top&quot;:107.05204724409448,&quot;width&quot;:806.1955905511811}"/>
</p:tagLst>
</file>

<file path=ppt/tags/tag13.xml><?xml version="1.0" encoding="utf-8"?>
<p:tagLst xmlns:p="http://schemas.openxmlformats.org/presentationml/2006/main">
  <p:tag name="KSO_WM_DIAGRAM_VIRTUALLY_FRAME" val="{&quot;height&quot;:376.11244094488194,&quot;left&quot;:52.85992125984253,&quot;top&quot;:101.55000000000003,&quot;width&quot;:854.2802362204726}"/>
</p:tagLst>
</file>

<file path=ppt/tags/tag130.xml><?xml version="1.0" encoding="utf-8"?>
<p:tagLst xmlns:p="http://schemas.openxmlformats.org/presentationml/2006/main">
  <p:tag name="KSO_WM_DIAGRAM_VIRTUALLY_FRAME" val="{&quot;height&quot;:355.6776377952756,&quot;left&quot;:76,&quot;top&quot;:107.05204724409448,&quot;width&quot;:806.1955905511811}"/>
</p:tagLst>
</file>

<file path=ppt/tags/tag131.xml><?xml version="1.0" encoding="utf-8"?>
<p:tagLst xmlns:p="http://schemas.openxmlformats.org/presentationml/2006/main">
  <p:tag name="KSO_WM_DIAGRAM_VIRTUALLY_FRAME" val="{&quot;height&quot;:355.6776377952756,&quot;left&quot;:76,&quot;top&quot;:107.05204724409448,&quot;width&quot;:806.1955905511811}"/>
</p:tagLst>
</file>

<file path=ppt/tags/tag132.xml><?xml version="1.0" encoding="utf-8"?>
<p:tagLst xmlns:p="http://schemas.openxmlformats.org/presentationml/2006/main">
  <p:tag name="KSO_WM_DIAGRAM_VIRTUALLY_FRAME" val="{&quot;height&quot;:355.6776377952756,&quot;left&quot;:76,&quot;top&quot;:107.05204724409448,&quot;width&quot;:806.1955905511811}"/>
</p:tagLst>
</file>

<file path=ppt/tags/tag133.xml><?xml version="1.0" encoding="utf-8"?>
<p:tagLst xmlns:p="http://schemas.openxmlformats.org/presentationml/2006/main">
  <p:tag name="KSO_WM_DIAGRAM_VIRTUALLY_FRAME" val="{&quot;height&quot;:355.6776377952756,&quot;left&quot;:76,&quot;top&quot;:107.05204724409448,&quot;width&quot;:806.1955905511811}"/>
</p:tagLst>
</file>

<file path=ppt/tags/tag134.xml><?xml version="1.0" encoding="utf-8"?>
<p:tagLst xmlns:p="http://schemas.openxmlformats.org/presentationml/2006/main">
  <p:tag name="KSO_WM_DIAGRAM_VIRTUALLY_FRAME" val="{&quot;height&quot;:355.6776377952756,&quot;left&quot;:76,&quot;top&quot;:107.05204724409448,&quot;width&quot;:806.1955905511811}"/>
</p:tagLst>
</file>

<file path=ppt/tags/tag135.xml><?xml version="1.0" encoding="utf-8"?>
<p:tagLst xmlns:p="http://schemas.openxmlformats.org/presentationml/2006/main">
  <p:tag name="KSO_WM_DIAGRAM_VIRTUALLY_FRAME" val="{&quot;height&quot;:355.6776377952756,&quot;left&quot;:76,&quot;top&quot;:107.05204724409448,&quot;width&quot;:806.1955905511811}"/>
</p:tagLst>
</file>

<file path=ppt/tags/tag136.xml><?xml version="1.0" encoding="utf-8"?>
<p:tagLst xmlns:p="http://schemas.openxmlformats.org/presentationml/2006/main">
  <p:tag name="KSO_WM_DIAGRAM_VIRTUALLY_FRAME" val="{&quot;height&quot;:355.6776377952756,&quot;left&quot;:76,&quot;top&quot;:107.05204724409448,&quot;width&quot;:806.1955905511811}"/>
</p:tagLst>
</file>

<file path=ppt/tags/tag137.xml><?xml version="1.0" encoding="utf-8"?>
<p:tagLst xmlns:p="http://schemas.openxmlformats.org/presentationml/2006/main">
  <p:tag name="KSO_WM_DIAGRAM_VIRTUALLY_FRAME" val="{&quot;height&quot;:355.6776377952756,&quot;left&quot;:76,&quot;top&quot;:107.05204724409448,&quot;width&quot;:806.1955905511811}"/>
</p:tagLst>
</file>

<file path=ppt/tags/tag138.xml><?xml version="1.0" encoding="utf-8"?>
<p:tagLst xmlns:p="http://schemas.openxmlformats.org/presentationml/2006/main">
  <p:tag name="KSO_WM_DIAGRAM_VIRTUALLY_FRAME" val="{&quot;height&quot;:355.6776377952756,&quot;left&quot;:76,&quot;top&quot;:107.05204724409448,&quot;width&quot;:806.1955905511811}"/>
</p:tagLst>
</file>

<file path=ppt/tags/tag139.xml><?xml version="1.0" encoding="utf-8"?>
<p:tagLst xmlns:p="http://schemas.openxmlformats.org/presentationml/2006/main">
  <p:tag name="KSO_WM_DIAGRAM_VIRTUALLY_FRAME" val="{&quot;height&quot;:355.6776377952756,&quot;left&quot;:76,&quot;top&quot;:107.05204724409448,&quot;width&quot;:806.1955905511811}"/>
</p:tagLst>
</file>

<file path=ppt/tags/tag14.xml><?xml version="1.0" encoding="utf-8"?>
<p:tagLst xmlns:p="http://schemas.openxmlformats.org/presentationml/2006/main">
  <p:tag name="KSO_WM_DIAGRAM_VIRTUALLY_FRAME" val="{&quot;height&quot;:376.11244094488194,&quot;left&quot;:52.85992125984253,&quot;top&quot;:101.55000000000003,&quot;width&quot;:854.2802362204726}"/>
</p:tagLst>
</file>

<file path=ppt/tags/tag140.xml><?xml version="1.0" encoding="utf-8"?>
<p:tagLst xmlns:p="http://schemas.openxmlformats.org/presentationml/2006/main">
  <p:tag name="KSO_WM_DIAGRAM_VIRTUALLY_FRAME" val="{&quot;height&quot;:355.6776377952756,&quot;left&quot;:76,&quot;top&quot;:107.05204724409448,&quot;width&quot;:806.1955905511811}"/>
</p:tagLst>
</file>

<file path=ppt/tags/tag141.xml><?xml version="1.0" encoding="utf-8"?>
<p:tagLst xmlns:p="http://schemas.openxmlformats.org/presentationml/2006/main">
  <p:tag name="KSO_WM_DIAGRAM_VIRTUALLY_FRAME" val="{&quot;height&quot;:355.6776377952756,&quot;left&quot;:76,&quot;top&quot;:107.05204724409448,&quot;width&quot;:806.1955905511811}"/>
</p:tagLst>
</file>

<file path=ppt/tags/tag142.xml><?xml version="1.0" encoding="utf-8"?>
<p:tagLst xmlns:p="http://schemas.openxmlformats.org/presentationml/2006/main">
  <p:tag name="KSO_WM_DIAGRAM_VIRTUALLY_FRAME" val="{&quot;height&quot;:355.6776377952756,&quot;left&quot;:76,&quot;top&quot;:107.05204724409448,&quot;width&quot;:806.1955905511811}"/>
</p:tagLst>
</file>

<file path=ppt/tags/tag143.xml><?xml version="1.0" encoding="utf-8"?>
<p:tagLst xmlns:p="http://schemas.openxmlformats.org/presentationml/2006/main">
  <p:tag name="KSO_WM_DIAGRAM_VIRTUALLY_FRAME" val="{&quot;height&quot;:355.6776377952756,&quot;left&quot;:76,&quot;top&quot;:107.05204724409448,&quot;width&quot;:806.1955905511811}"/>
</p:tagLst>
</file>

<file path=ppt/tags/tag144.xml><?xml version="1.0" encoding="utf-8"?>
<p:tagLst xmlns:p="http://schemas.openxmlformats.org/presentationml/2006/main">
  <p:tag name="KSO_WM_DIAGRAM_VIRTUALLY_FRAME" val="{&quot;height&quot;:355.6776377952756,&quot;left&quot;:76,&quot;top&quot;:107.05204724409448,&quot;width&quot;:806.1955905511811}"/>
</p:tagLst>
</file>

<file path=ppt/tags/tag145.xml><?xml version="1.0" encoding="utf-8"?>
<p:tagLst xmlns:p="http://schemas.openxmlformats.org/presentationml/2006/main">
  <p:tag name="KSO_WM_DIAGRAM_VIRTUALLY_FRAME" val="{&quot;height&quot;:355.6776377952756,&quot;left&quot;:76,&quot;top&quot;:107.05204724409448,&quot;width&quot;:806.1955905511811}"/>
</p:tagLst>
</file>

<file path=ppt/tags/tag1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5440_1*l_h_i*1_1_1"/>
  <p:tag name="KSO_WM_TEMPLATE_CATEGORY" val="diagram"/>
  <p:tag name="KSO_WM_TEMPLATE_INDEX" val="20235440"/>
  <p:tag name="KSO_WM_UNIT_LAYERLEVEL" val="1_1_1"/>
  <p:tag name="KSO_WM_TAG_VERSION" val="3.0"/>
  <p:tag name="KSO_WM_BEAUTIFY_FLAG" val="#wm#"/>
  <p:tag name="KSO_WM_DIAGRAM_GROUP_CODE" val="l1-1"/>
  <p:tag name="KSO_WM_UNIT_TYPE" val="l_h_i"/>
  <p:tag name="KSO_WM_UNIT_INDEX" val="1_1_1"/>
  <p:tag name="KSO_WM_DIAGRAM_VERSION" val="3"/>
  <p:tag name="KSO_WM_DIAGRAM_COLOR_TRICK" val="1"/>
  <p:tag name="KSO_WM_DIAGRAM_COLOR_TEXT_CAN_REMOVE" val="n"/>
  <p:tag name="KSO_WM_UNIT_FILL_TYPE" val="1"/>
  <p:tag name="KSO_WM_UNIT_FILL_FORE_SCHEMECOLOR_INDEX" val="5"/>
  <p:tag name="KSO_WM_UNIT_FILL_FORE_SCHEMECOLOR_INDEX_BRIGHTNESS" val="0"/>
  <p:tag name="KSO_WM_DIAGRAM_MAX_ITEMCNT" val="8"/>
  <p:tag name="KSO_WM_DIAGRAM_MIN_ITEMCNT" val="2"/>
  <p:tag name="KSO_WM_DIAGRAM_VIRTUALLY_FRAME" val="{&quot;height&quot;:360.8999938964844,&quot;left&quot;:48.20003189207064,&quot;top&quot;:131.4250030517578,&quot;width&quot;:409.9749755859375}"/>
  <p:tag name="KSO_WM_DIAGRAM_COLOR_MATCH_VALUE" val="{&quot;shape&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TEXT_FILL_FORE_SCHEMECOLOR_INDEX" val="2"/>
  <p:tag name="KSO_WM_UNIT_TEXT_FILL_TYPE" val="1"/>
  <p:tag name="KSO_WM_UNIT_USESOURCEFORMAT_APPLY" val="0"/>
</p:tagLst>
</file>

<file path=ppt/tags/tag1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5440_1*l_h_i*1_2_1"/>
  <p:tag name="KSO_WM_TEMPLATE_CATEGORY" val="diagram"/>
  <p:tag name="KSO_WM_TEMPLATE_INDEX" val="20235440"/>
  <p:tag name="KSO_WM_UNIT_LAYERLEVEL" val="1_1_1"/>
  <p:tag name="KSO_WM_TAG_VERSION" val="3.0"/>
  <p:tag name="KSO_WM_BEAUTIFY_FLAG" val="#wm#"/>
  <p:tag name="KSO_WM_DIAGRAM_GROUP_CODE" val="l1-1"/>
  <p:tag name="KSO_WM_UNIT_TYPE" val="l_h_i"/>
  <p:tag name="KSO_WM_UNIT_INDEX" val="1_2_1"/>
  <p:tag name="KSO_WM_DIAGRAM_VERSION" val="3"/>
  <p:tag name="KSO_WM_DIAGRAM_COLOR_TRICK" val="1"/>
  <p:tag name="KSO_WM_DIAGRAM_COLOR_TEXT_CAN_REMOVE" val="n"/>
  <p:tag name="KSO_WM_UNIT_FILL_TYPE" val="1"/>
  <p:tag name="KSO_WM_UNIT_FILL_FORE_SCHEMECOLOR_INDEX" val="5"/>
  <p:tag name="KSO_WM_UNIT_FILL_FORE_SCHEMECOLOR_INDEX_BRIGHTNESS" val="0"/>
  <p:tag name="KSO_WM_DIAGRAM_MAX_ITEMCNT" val="8"/>
  <p:tag name="KSO_WM_DIAGRAM_MIN_ITEMCNT" val="2"/>
  <p:tag name="KSO_WM_DIAGRAM_VIRTUALLY_FRAME" val="{&quot;height&quot;:360.8999938964844,&quot;left&quot;:48.20003189207064,&quot;top&quot;:131.4250030517578,&quot;width&quot;:409.9749755859375}"/>
  <p:tag name="KSO_WM_DIAGRAM_COLOR_MATCH_VALUE" val="{&quot;shape&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TEXT_FILL_FORE_SCHEMECOLOR_INDEX" val="2"/>
  <p:tag name="KSO_WM_UNIT_TEXT_FILL_TYPE" val="1"/>
  <p:tag name="KSO_WM_UNIT_USESOURCEFORMAT_APPLY" val="0"/>
</p:tagLst>
</file>

<file path=ppt/tags/tag148.xml><?xml version="1.0" encoding="utf-8"?>
<p:tagLst xmlns:p="http://schemas.openxmlformats.org/presentationml/2006/main">
  <p:tag name="KSO_WM_SLIDE_ID" val="custom20231160_1"/>
  <p:tag name="KSO_WM_TEMPLATE_SUBCATEGORY" val="0"/>
  <p:tag name="KSO_WM_TEMPLATE_MASTER_TYPE" val="0"/>
  <p:tag name="KSO_WM_TEMPLATE_COLOR_TYPE" val="0"/>
  <p:tag name="KSO_WM_SLIDE_ITEM_CNT" val="2"/>
  <p:tag name="KSO_WM_SLIDE_INDEX" val="1"/>
  <p:tag name="KSO_WM_TAG_VERSION" val="3.0"/>
  <p:tag name="KSO_WM_BEAUTIFY_FLAG" val="#wm#"/>
  <p:tag name="KSO_WM_TEMPLATE_CATEGORY" val="custom"/>
  <p:tag name="KSO_WM_TEMPLATE_INDEX" val="20231160"/>
  <p:tag name="KSO_WM_SLIDE_TYPE" val="text"/>
  <p:tag name="KSO_WM_SLIDE_SUBTYPE" val="picTxt"/>
  <p:tag name="KSO_WM_SLIDE_SIZE" val="408.225*360.15"/>
  <p:tag name="KSO_WM_SLIDE_POSITION" val="49.075*131.8"/>
  <p:tag name="KSO_WM_SLIDE_LAYOUT" val="a_α_l"/>
  <p:tag name="KSO_WM_SLIDE_LAYOUT_CNT" val="1_1_1"/>
  <p:tag name="KSO_WM_SPECIAL_SOURCE" val="bdnull"/>
  <p:tag name="KSO_WM_DIAGRAM_GROUP_CODE" val="l1-1"/>
  <p:tag name="KSO_WM_SLIDE_DIAGTYPE" val="l"/>
  <p:tag name="resource_record_key" val="{&quot;13&quot;:[20209626],&quot;65&quot;:[20231160]}"/>
</p:tagLst>
</file>

<file path=ppt/tags/tag149.xml><?xml version="1.0" encoding="utf-8"?>
<p:tagLst xmlns:p="http://schemas.openxmlformats.org/presentationml/2006/main">
  <p:tag name="resource_record_key" val="{&quot;10&quot;:[20100878,3640268,3640265,21539385,21599969,21539113,21568600],&quot;12&quot;:[25073102],&quot;13&quot;:[4519452,4364924,4638193,4532398,20025429,20209626],&quot;65&quot;:[20231160]}"/>
</p:tagLst>
</file>

<file path=ppt/tags/tag15.xml><?xml version="1.0" encoding="utf-8"?>
<p:tagLst xmlns:p="http://schemas.openxmlformats.org/presentationml/2006/main">
  <p:tag name="KSO_WM_DIAGRAM_VIRTUALLY_FRAME" val="{&quot;height&quot;:376.11244094488194,&quot;left&quot;:52.85992125984253,&quot;top&quot;:101.55000000000003,&quot;width&quot;:854.2802362204726}"/>
</p:tagLst>
</file>

<file path=ppt/tags/tag16.xml><?xml version="1.0" encoding="utf-8"?>
<p:tagLst xmlns:p="http://schemas.openxmlformats.org/presentationml/2006/main">
  <p:tag name="KSO_WM_DIAGRAM_VIRTUALLY_FRAME" val="{&quot;height&quot;:376.11244094488194,&quot;left&quot;:52.85992125984253,&quot;top&quot;:101.55000000000003,&quot;width&quot;:854.2802362204726}"/>
</p:tagLst>
</file>

<file path=ppt/tags/tag17.xml><?xml version="1.0" encoding="utf-8"?>
<p:tagLst xmlns:p="http://schemas.openxmlformats.org/presentationml/2006/main">
  <p:tag name="KSO_WM_DIAGRAM_VIRTUALLY_FRAME" val="{&quot;height&quot;:376.11244094488194,&quot;left&quot;:52.85992125984253,&quot;top&quot;:101.55000000000003,&quot;width&quot;:854.2802362204726}"/>
</p:tagLst>
</file>

<file path=ppt/tags/tag18.xml><?xml version="1.0" encoding="utf-8"?>
<p:tagLst xmlns:p="http://schemas.openxmlformats.org/presentationml/2006/main">
  <p:tag name="KSO_WM_DIAGRAM_VIRTUALLY_FRAME" val="{&quot;height&quot;:376.11244094488194,&quot;left&quot;:52.85992125984253,&quot;top&quot;:101.55000000000003,&quot;width&quot;:854.2802362204726}"/>
</p:tagLst>
</file>

<file path=ppt/tags/tag19.xml><?xml version="1.0" encoding="utf-8"?>
<p:tagLst xmlns:p="http://schemas.openxmlformats.org/presentationml/2006/main">
  <p:tag name="KSO_WM_DIAGRAM_VIRTUALLY_FRAME" val="{&quot;height&quot;:376.11244094488194,&quot;left&quot;:52.85992125984253,&quot;top&quot;:101.55000000000003,&quot;width&quot;:854.2802362204726}"/>
</p:tagLst>
</file>

<file path=ppt/tags/tag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3.0"/>
  <p:tag name="KSO_WM_BEAUTIFY_FLAG" val="#wm#"/>
</p:tagLst>
</file>

<file path=ppt/tags/tag20.xml><?xml version="1.0" encoding="utf-8"?>
<p:tagLst xmlns:p="http://schemas.openxmlformats.org/presentationml/2006/main">
  <p:tag name="KSO_WM_DIAGRAM_VIRTUALLY_FRAME" val="{&quot;height&quot;:376.11244094488194,&quot;left&quot;:52.85992125984253,&quot;top&quot;:101.55000000000003,&quot;width&quot;:854.2802362204726}"/>
</p:tagLst>
</file>

<file path=ppt/tags/tag21.xml><?xml version="1.0" encoding="utf-8"?>
<p:tagLst xmlns:p="http://schemas.openxmlformats.org/presentationml/2006/main">
  <p:tag name="KSO_WM_DIAGRAM_VIRTUALLY_FRAME" val="{&quot;height&quot;:376.11244094488194,&quot;left&quot;:52.85992125984253,&quot;top&quot;:101.55000000000003,&quot;width&quot;:854.2802362204726}"/>
</p:tagLst>
</file>

<file path=ppt/tags/tag22.xml><?xml version="1.0" encoding="utf-8"?>
<p:tagLst xmlns:p="http://schemas.openxmlformats.org/presentationml/2006/main">
  <p:tag name="KSO_WM_DIAGRAM_VIRTUALLY_FRAME" val="{&quot;height&quot;:376.11244094488194,&quot;left&quot;:52.85992125984253,&quot;top&quot;:101.55000000000003,&quot;width&quot;:854.2802362204726}"/>
</p:tagLst>
</file>

<file path=ppt/tags/tag23.xml><?xml version="1.0" encoding="utf-8"?>
<p:tagLst xmlns:p="http://schemas.openxmlformats.org/presentationml/2006/main">
  <p:tag name="KSO_WM_DIAGRAM_VIRTUALLY_FRAME" val="{&quot;height&quot;:376.11244094488194,&quot;left&quot;:52.85992125984253,&quot;top&quot;:101.55000000000003,&quot;width&quot;:854.2802362204726}"/>
</p:tagLst>
</file>

<file path=ppt/tags/tag24.xml><?xml version="1.0" encoding="utf-8"?>
<p:tagLst xmlns:p="http://schemas.openxmlformats.org/presentationml/2006/main">
  <p:tag name="KSO_WM_DIAGRAM_VIRTUALLY_FRAME" val="{&quot;height&quot;:384.75007874015745,&quot;left&quot;:64.06055118110235,&quot;top&quot;:98.94677165354331,&quot;width&quot;:831.8788976377953}"/>
</p:tagLst>
</file>

<file path=ppt/tags/tag25.xml><?xml version="1.0" encoding="utf-8"?>
<p:tagLst xmlns:p="http://schemas.openxmlformats.org/presentationml/2006/main">
  <p:tag name="KSO_WM_DIAGRAM_VIRTUALLY_FRAME" val="{&quot;height&quot;:384.75007874015745,&quot;left&quot;:64.06055118110235,&quot;top&quot;:98.94677165354331,&quot;width&quot;:831.8788976377953}"/>
</p:tagLst>
</file>

<file path=ppt/tags/tag26.xml><?xml version="1.0" encoding="utf-8"?>
<p:tagLst xmlns:p="http://schemas.openxmlformats.org/presentationml/2006/main">
  <p:tag name="KSO_WM_DIAGRAM_VIRTUALLY_FRAME" val="{&quot;height&quot;:384.75007874015745,&quot;left&quot;:64.06055118110235,&quot;top&quot;:98.94677165354331,&quot;width&quot;:831.8788976377953}"/>
</p:tagLst>
</file>

<file path=ppt/tags/tag27.xml><?xml version="1.0" encoding="utf-8"?>
<p:tagLst xmlns:p="http://schemas.openxmlformats.org/presentationml/2006/main">
  <p:tag name="KSO_WM_DIAGRAM_VIRTUALLY_FRAME" val="{&quot;height&quot;:384.75007874015745,&quot;left&quot;:64.06055118110235,&quot;top&quot;:98.94677165354331,&quot;width&quot;:831.8788976377953}"/>
</p:tagLst>
</file>

<file path=ppt/tags/tag28.xml><?xml version="1.0" encoding="utf-8"?>
<p:tagLst xmlns:p="http://schemas.openxmlformats.org/presentationml/2006/main">
  <p:tag name="KSO_WM_DIAGRAM_VIRTUALLY_FRAME" val="{&quot;height&quot;:384.75007874015745,&quot;left&quot;:64.06055118110235,&quot;top&quot;:98.94677165354331,&quot;width&quot;:831.8788976377953}"/>
</p:tagLst>
</file>

<file path=ppt/tags/tag29.xml><?xml version="1.0" encoding="utf-8"?>
<p:tagLst xmlns:p="http://schemas.openxmlformats.org/presentationml/2006/main">
  <p:tag name="KSO_WM_DIAGRAM_VIRTUALLY_FRAME" val="{&quot;height&quot;:384.75007874015745,&quot;left&quot;:64.06055118110235,&quot;top&quot;:98.94677165354331,&quot;width&quot;:831.8788976377953}"/>
</p:tagLst>
</file>

<file path=ppt/tags/tag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3.0"/>
  <p:tag name="KSO_WM_BEAUTIFY_FLAG" val="#wm#"/>
</p:tagLst>
</file>

<file path=ppt/tags/tag30.xml><?xml version="1.0" encoding="utf-8"?>
<p:tagLst xmlns:p="http://schemas.openxmlformats.org/presentationml/2006/main">
  <p:tag name="KSO_WM_DIAGRAM_VIRTUALLY_FRAME" val="{&quot;height&quot;:384.75007874015745,&quot;left&quot;:64.06055118110235,&quot;top&quot;:98.94677165354331,&quot;width&quot;:831.8788976377953}"/>
</p:tagLst>
</file>

<file path=ppt/tags/tag31.xml><?xml version="1.0" encoding="utf-8"?>
<p:tagLst xmlns:p="http://schemas.openxmlformats.org/presentationml/2006/main">
  <p:tag name="KSO_WM_DIAGRAM_VIRTUALLY_FRAME" val="{&quot;height&quot;:384.75007874015745,&quot;left&quot;:64.06055118110235,&quot;top&quot;:98.94677165354331,&quot;width&quot;:831.8788976377953}"/>
</p:tagLst>
</file>

<file path=ppt/tags/tag32.xml><?xml version="1.0" encoding="utf-8"?>
<p:tagLst xmlns:p="http://schemas.openxmlformats.org/presentationml/2006/main">
  <p:tag name="KSO_WM_DIAGRAM_VIRTUALLY_FRAME" val="{&quot;height&quot;:384.75007874015745,&quot;left&quot;:64.06055118110235,&quot;top&quot;:98.94677165354331,&quot;width&quot;:831.8788976377953}"/>
</p:tagLst>
</file>

<file path=ppt/tags/tag33.xml><?xml version="1.0" encoding="utf-8"?>
<p:tagLst xmlns:p="http://schemas.openxmlformats.org/presentationml/2006/main">
  <p:tag name="KSO_WM_DIAGRAM_VIRTUALLY_FRAME" val="{&quot;height&quot;:384.75007874015745,&quot;left&quot;:64.06055118110235,&quot;top&quot;:98.94677165354331,&quot;width&quot;:831.8788976377953}"/>
</p:tagLst>
</file>

<file path=ppt/tags/tag34.xml><?xml version="1.0" encoding="utf-8"?>
<p:tagLst xmlns:p="http://schemas.openxmlformats.org/presentationml/2006/main">
  <p:tag name="KSO_WM_DIAGRAM_VIRTUALLY_FRAME" val="{&quot;height&quot;:384.75007874015745,&quot;left&quot;:64.06055118110235,&quot;top&quot;:98.94677165354331,&quot;width&quot;:831.8788976377953}"/>
</p:tagLst>
</file>

<file path=ppt/tags/tag35.xml><?xml version="1.0" encoding="utf-8"?>
<p:tagLst xmlns:p="http://schemas.openxmlformats.org/presentationml/2006/main">
  <p:tag name="KSO_WM_DIAGRAM_VIRTUALLY_FRAME" val="{&quot;height&quot;:384.75007874015745,&quot;left&quot;:64.06055118110235,&quot;top&quot;:98.94677165354331,&quot;width&quot;:831.8788976377953}"/>
</p:tagLst>
</file>

<file path=ppt/tags/tag36.xml><?xml version="1.0" encoding="utf-8"?>
<p:tagLst xmlns:p="http://schemas.openxmlformats.org/presentationml/2006/main">
  <p:tag name="KSO_WM_DIAGRAM_VIRTUALLY_FRAME" val="{&quot;height&quot;:384.75007874015745,&quot;left&quot;:64.06055118110235,&quot;top&quot;:98.94677165354331,&quot;width&quot;:831.8788976377953}"/>
</p:tagLst>
</file>

<file path=ppt/tags/tag37.xml><?xml version="1.0" encoding="utf-8"?>
<p:tagLst xmlns:p="http://schemas.openxmlformats.org/presentationml/2006/main">
  <p:tag name="KSO_WM_DIAGRAM_VIRTUALLY_FRAME" val="{&quot;height&quot;:384.75007874015745,&quot;left&quot;:64.06055118110235,&quot;top&quot;:98.94677165354331,&quot;width&quot;:831.8788976377953}"/>
</p:tagLst>
</file>

<file path=ppt/tags/tag38.xml><?xml version="1.0" encoding="utf-8"?>
<p:tagLst xmlns:p="http://schemas.openxmlformats.org/presentationml/2006/main">
  <p:tag name="KSO_WM_DIAGRAM_VIRTUALLY_FRAME" val="{&quot;height&quot;:384.75007874015745,&quot;left&quot;:64.06055118110235,&quot;top&quot;:98.94677165354331,&quot;width&quot;:831.8788976377953}"/>
</p:tagLst>
</file>

<file path=ppt/tags/tag39.xml><?xml version="1.0" encoding="utf-8"?>
<p:tagLst xmlns:p="http://schemas.openxmlformats.org/presentationml/2006/main">
  <p:tag name="KSO_WM_DIAGRAM_VIRTUALLY_FRAME" val="{&quot;height&quot;:384.75007874015745,&quot;left&quot;:64.06055118110235,&quot;top&quot;:98.94677165354331,&quot;width&quot;:831.8788976377953}"/>
</p:tagLst>
</file>

<file path=ppt/tags/tag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3.0"/>
  <p:tag name="KSO_WM_BEAUTIFY_FLAG" val="#wm#"/>
</p:tagLst>
</file>

<file path=ppt/tags/tag40.xml><?xml version="1.0" encoding="utf-8"?>
<p:tagLst xmlns:p="http://schemas.openxmlformats.org/presentationml/2006/main">
  <p:tag name="KSO_WM_DIAGRAM_VIRTUALLY_FRAME" val="{&quot;height&quot;:384.75007874015745,&quot;left&quot;:64.06055118110235,&quot;top&quot;:98.94677165354331,&quot;width&quot;:831.8788976377953}"/>
</p:tagLst>
</file>

<file path=ppt/tags/tag41.xml><?xml version="1.0" encoding="utf-8"?>
<p:tagLst xmlns:p="http://schemas.openxmlformats.org/presentationml/2006/main">
  <p:tag name="KSO_WM_DIAGRAM_VIRTUALLY_FRAME" val="{&quot;height&quot;:384.75007874015745,&quot;left&quot;:64.06055118110235,&quot;top&quot;:98.94677165354331,&quot;width&quot;:831.8788976377953}"/>
</p:tagLst>
</file>

<file path=ppt/tags/tag42.xml><?xml version="1.0" encoding="utf-8"?>
<p:tagLst xmlns:p="http://schemas.openxmlformats.org/presentationml/2006/main">
  <p:tag name="KSO_WM_DIAGRAM_VIRTUALLY_FRAME" val="{&quot;height&quot;:384.75007874015745,&quot;left&quot;:64.06055118110235,&quot;top&quot;:98.94677165354331,&quot;width&quot;:831.8788976377953}"/>
</p:tagLst>
</file>

<file path=ppt/tags/tag43.xml><?xml version="1.0" encoding="utf-8"?>
<p:tagLst xmlns:p="http://schemas.openxmlformats.org/presentationml/2006/main">
  <p:tag name="KSO_WM_DIAGRAM_VIRTUALLY_FRAME" val="{&quot;height&quot;:197.85188976377952,&quot;left&quot;:173.7887401574803,&quot;top&quot;:216.2784251968504,&quot;width&quot;:611.4225196850392}"/>
</p:tagLst>
</file>

<file path=ppt/tags/tag44.xml><?xml version="1.0" encoding="utf-8"?>
<p:tagLst xmlns:p="http://schemas.openxmlformats.org/presentationml/2006/main">
  <p:tag name="KSO_WM_DIAGRAM_VIRTUALLY_FRAME" val="{&quot;height&quot;:197.85188976377952,&quot;left&quot;:173.7887401574803,&quot;top&quot;:216.2784251968504,&quot;width&quot;:611.4225196850392}"/>
</p:tagLst>
</file>

<file path=ppt/tags/tag45.xml><?xml version="1.0" encoding="utf-8"?>
<p:tagLst xmlns:p="http://schemas.openxmlformats.org/presentationml/2006/main">
  <p:tag name="KSO_WM_DIAGRAM_VIRTUALLY_FRAME" val="{&quot;height&quot;:197.85188976377952,&quot;left&quot;:173.7887401574803,&quot;top&quot;:216.2784251968504,&quot;width&quot;:611.4225196850392}"/>
</p:tagLst>
</file>

<file path=ppt/tags/tag46.xml><?xml version="1.0" encoding="utf-8"?>
<p:tagLst xmlns:p="http://schemas.openxmlformats.org/presentationml/2006/main">
  <p:tag name="KSO_WM_DIAGRAM_VIRTUALLY_FRAME" val="{&quot;height&quot;:197.85188976377952,&quot;left&quot;:173.7887401574803,&quot;top&quot;:216.2784251968504,&quot;width&quot;:611.4225196850392}"/>
</p:tagLst>
</file>

<file path=ppt/tags/tag47.xml><?xml version="1.0" encoding="utf-8"?>
<p:tagLst xmlns:p="http://schemas.openxmlformats.org/presentationml/2006/main">
  <p:tag name="KSO_WM_DIAGRAM_VIRTUALLY_FRAME" val="{&quot;height&quot;:197.85188976377952,&quot;left&quot;:173.7887401574803,&quot;top&quot;:216.2784251968504,&quot;width&quot;:611.4225196850392}"/>
</p:tagLst>
</file>

<file path=ppt/tags/tag48.xml><?xml version="1.0" encoding="utf-8"?>
<p:tagLst xmlns:p="http://schemas.openxmlformats.org/presentationml/2006/main">
  <p:tag name="KSO_WM_DIAGRAM_VIRTUALLY_FRAME" val="{&quot;height&quot;:197.85188976377952,&quot;left&quot;:173.7887401574803,&quot;top&quot;:216.2784251968504,&quot;width&quot;:611.4225196850392}"/>
</p:tagLst>
</file>

<file path=ppt/tags/tag49.xml><?xml version="1.0" encoding="utf-8"?>
<p:tagLst xmlns:p="http://schemas.openxmlformats.org/presentationml/2006/main">
  <p:tag name="KSO_WM_DIAGRAM_VIRTUALLY_FRAME" val="{&quot;height&quot;:197.85188976377952,&quot;left&quot;:173.7887401574803,&quot;top&quot;:216.2784251968504,&quot;width&quot;:611.4225196850392}"/>
</p:tagLst>
</file>

<file path=ppt/tags/tag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3.0"/>
  <p:tag name="KSO_WM_BEAUTIFY_FLAG" val="#wm#"/>
</p:tagLst>
</file>

<file path=ppt/tags/tag50.xml><?xml version="1.0" encoding="utf-8"?>
<p:tagLst xmlns:p="http://schemas.openxmlformats.org/presentationml/2006/main">
  <p:tag name="KSO_WM_DIAGRAM_VIRTUALLY_FRAME" val="{&quot;height&quot;:197.85188976377952,&quot;left&quot;:173.7887401574803,&quot;top&quot;:216.2784251968504,&quot;width&quot;:611.4225196850392}"/>
</p:tagLst>
</file>

<file path=ppt/tags/tag51.xml><?xml version="1.0" encoding="utf-8"?>
<p:tagLst xmlns:p="http://schemas.openxmlformats.org/presentationml/2006/main">
  <p:tag name="KSO_WM_DIAGRAM_VIRTUALLY_FRAME" val="{&quot;height&quot;:197.85188976377952,&quot;left&quot;:173.7887401574803,&quot;top&quot;:216.2784251968504,&quot;width&quot;:611.4225196850392}"/>
</p:tagLst>
</file>

<file path=ppt/tags/tag52.xml><?xml version="1.0" encoding="utf-8"?>
<p:tagLst xmlns:p="http://schemas.openxmlformats.org/presentationml/2006/main">
  <p:tag name="KSO_WM_DIAGRAM_VIRTUALLY_FRAME" val="{&quot;height&quot;:197.85188976377952,&quot;left&quot;:173.7887401574803,&quot;top&quot;:216.2784251968504,&quot;width&quot;:611.4225196850392}"/>
</p:tagLst>
</file>

<file path=ppt/tags/tag53.xml><?xml version="1.0" encoding="utf-8"?>
<p:tagLst xmlns:p="http://schemas.openxmlformats.org/presentationml/2006/main">
  <p:tag name="KSO_WM_DIAGRAM_VIRTUALLY_FRAME" val="{&quot;height&quot;:197.85188976377952,&quot;left&quot;:173.7887401574803,&quot;top&quot;:216.2784251968504,&quot;width&quot;:611.4225196850392}"/>
</p:tagLst>
</file>

<file path=ppt/tags/tag54.xml><?xml version="1.0" encoding="utf-8"?>
<p:tagLst xmlns:p="http://schemas.openxmlformats.org/presentationml/2006/main">
  <p:tag name="KSO_WM_DIAGRAM_VIRTUALLY_FRAME" val="{&quot;height&quot;:197.85188976377952,&quot;left&quot;:173.7887401574803,&quot;top&quot;:216.2784251968504,&quot;width&quot;:611.4225196850392}"/>
</p:tagLst>
</file>

<file path=ppt/tags/tag55.xml><?xml version="1.0" encoding="utf-8"?>
<p:tagLst xmlns:p="http://schemas.openxmlformats.org/presentationml/2006/main">
  <p:tag name="KSO_WM_DIAGRAM_VIRTUALLY_FRAME" val="{&quot;height&quot;:316.88771653543307,&quot;left&quot;:52,&quot;top&quot;:126.1855905511811,&quot;width&quot;:855}"/>
</p:tagLst>
</file>

<file path=ppt/tags/tag56.xml><?xml version="1.0" encoding="utf-8"?>
<p:tagLst xmlns:p="http://schemas.openxmlformats.org/presentationml/2006/main">
  <p:tag name="KSO_WM_DIAGRAM_VIRTUALLY_FRAME" val="{&quot;height&quot;:316.88771653543307,&quot;left&quot;:52,&quot;top&quot;:126.1855905511811,&quot;width&quot;:855}"/>
</p:tagLst>
</file>

<file path=ppt/tags/tag57.xml><?xml version="1.0" encoding="utf-8"?>
<p:tagLst xmlns:p="http://schemas.openxmlformats.org/presentationml/2006/main">
  <p:tag name="KSO_WM_DIAGRAM_VIRTUALLY_FRAME" val="{&quot;height&quot;:316.88771653543307,&quot;left&quot;:52,&quot;top&quot;:126.1855905511811,&quot;width&quot;:855}"/>
</p:tagLst>
</file>

<file path=ppt/tags/tag58.xml><?xml version="1.0" encoding="utf-8"?>
<p:tagLst xmlns:p="http://schemas.openxmlformats.org/presentationml/2006/main">
  <p:tag name="KSO_WM_DIAGRAM_VIRTUALLY_FRAME" val="{&quot;height&quot;:316.88771653543307,&quot;left&quot;:52,&quot;top&quot;:126.1855905511811,&quot;width&quot;:855}"/>
</p:tagLst>
</file>

<file path=ppt/tags/tag59.xml><?xml version="1.0" encoding="utf-8"?>
<p:tagLst xmlns:p="http://schemas.openxmlformats.org/presentationml/2006/main">
  <p:tag name="KSO_WM_DIAGRAM_VIRTUALLY_FRAME" val="{&quot;height&quot;:316.88771653543307,&quot;left&quot;:52,&quot;top&quot;:126.1855905511811,&quot;width&quot;:855}"/>
</p:tagLst>
</file>

<file path=ppt/tags/tag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3.0"/>
  <p:tag name="KSO_WM_BEAUTIFY_FLAG" val="#wm#"/>
</p:tagLst>
</file>

<file path=ppt/tags/tag60.xml><?xml version="1.0" encoding="utf-8"?>
<p:tagLst xmlns:p="http://schemas.openxmlformats.org/presentationml/2006/main">
  <p:tag name="KSO_WM_DIAGRAM_VIRTUALLY_FRAME" val="{&quot;height&quot;:316.88771653543307,&quot;left&quot;:52,&quot;top&quot;:126.1855905511811,&quot;width&quot;:855}"/>
</p:tagLst>
</file>

<file path=ppt/tags/tag61.xml><?xml version="1.0" encoding="utf-8"?>
<p:tagLst xmlns:p="http://schemas.openxmlformats.org/presentationml/2006/main">
  <p:tag name="KSO_WM_DIAGRAM_VIRTUALLY_FRAME" val="{&quot;height&quot;:316.88771653543307,&quot;left&quot;:52,&quot;top&quot;:126.1855905511811,&quot;width&quot;:855}"/>
</p:tagLst>
</file>

<file path=ppt/tags/tag62.xml><?xml version="1.0" encoding="utf-8"?>
<p:tagLst xmlns:p="http://schemas.openxmlformats.org/presentationml/2006/main">
  <p:tag name="KSO_WM_DIAGRAM_VIRTUALLY_FRAME" val="{&quot;height&quot;:316.88771653543307,&quot;left&quot;:52,&quot;top&quot;:126.1855905511811,&quot;width&quot;:855}"/>
</p:tagLst>
</file>

<file path=ppt/tags/tag63.xml><?xml version="1.0" encoding="utf-8"?>
<p:tagLst xmlns:p="http://schemas.openxmlformats.org/presentationml/2006/main">
  <p:tag name="KSO_WM_DIAGRAM_VIRTUALLY_FRAME" val="{&quot;height&quot;:316.88771653543307,&quot;left&quot;:52,&quot;top&quot;:126.1855905511811,&quot;width&quot;:855}"/>
</p:tagLst>
</file>

<file path=ppt/tags/tag64.xml><?xml version="1.0" encoding="utf-8"?>
<p:tagLst xmlns:p="http://schemas.openxmlformats.org/presentationml/2006/main">
  <p:tag name="KSO_WM_DIAGRAM_VIRTUALLY_FRAME" val="{&quot;height&quot;:316.88771653543307,&quot;left&quot;:52,&quot;top&quot;:126.1855905511811,&quot;width&quot;:855}"/>
</p:tagLst>
</file>

<file path=ppt/tags/tag65.xml><?xml version="1.0" encoding="utf-8"?>
<p:tagLst xmlns:p="http://schemas.openxmlformats.org/presentationml/2006/main">
  <p:tag name="KSO_WM_DIAGRAM_VIRTUALLY_FRAME" val="{&quot;height&quot;:316.88771653543307,&quot;left&quot;:52,&quot;top&quot;:126.1855905511811,&quot;width&quot;:855}"/>
</p:tagLst>
</file>

<file path=ppt/tags/tag66.xml><?xml version="1.0" encoding="utf-8"?>
<p:tagLst xmlns:p="http://schemas.openxmlformats.org/presentationml/2006/main">
  <p:tag name="KSO_WM_DIAGRAM_VIRTUALLY_FRAME" val="{&quot;height&quot;:316.88771653543307,&quot;left&quot;:52,&quot;top&quot;:126.1855905511811,&quot;width&quot;:855}"/>
</p:tagLst>
</file>

<file path=ppt/tags/tag67.xml><?xml version="1.0" encoding="utf-8"?>
<p:tagLst xmlns:p="http://schemas.openxmlformats.org/presentationml/2006/main">
  <p:tag name="KSO_WM_DIAGRAM_VIRTUALLY_FRAME" val="{&quot;height&quot;:316.88771653543307,&quot;left&quot;:52,&quot;top&quot;:126.1855905511811,&quot;width&quot;:855}"/>
</p:tagLst>
</file>

<file path=ppt/tags/tag68.xml><?xml version="1.0" encoding="utf-8"?>
<p:tagLst xmlns:p="http://schemas.openxmlformats.org/presentationml/2006/main">
  <p:tag name="KSO_WM_DIAGRAM_VIRTUALLY_FRAME" val="{&quot;height&quot;:316.88771653543307,&quot;left&quot;:52,&quot;top&quot;:126.1855905511811,&quot;width&quot;:855}"/>
</p:tagLst>
</file>

<file path=ppt/tags/tag69.xml><?xml version="1.0" encoding="utf-8"?>
<p:tagLst xmlns:p="http://schemas.openxmlformats.org/presentationml/2006/main">
  <p:tag name="KSO_WM_DIAGRAM_VIRTUALLY_FRAME" val="{&quot;height&quot;:316.88771653543307,&quot;left&quot;:52,&quot;top&quot;:126.1855905511811,&quot;width&quot;:855}"/>
</p:tagLst>
</file>

<file path=ppt/tags/tag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3.0"/>
  <p:tag name="KSO_WM_BEAUTIFY_FLAG" val="#wm#"/>
</p:tagLst>
</file>

<file path=ppt/tags/tag70.xml><?xml version="1.0" encoding="utf-8"?>
<p:tagLst xmlns:p="http://schemas.openxmlformats.org/presentationml/2006/main">
  <p:tag name="KSO_WM_DIAGRAM_VIRTUALLY_FRAME" val="{&quot;height&quot;:316.88771653543307,&quot;left&quot;:52,&quot;top&quot;:126.1855905511811,&quot;width&quot;:855}"/>
</p:tagLst>
</file>

<file path=ppt/tags/tag71.xml><?xml version="1.0" encoding="utf-8"?>
<p:tagLst xmlns:p="http://schemas.openxmlformats.org/presentationml/2006/main">
  <p:tag name="KSO_WM_DIAGRAM_VIRTUALLY_FRAME" val="{&quot;height&quot;:316.88771653543307,&quot;left&quot;:52,&quot;top&quot;:126.1855905511811,&quot;width&quot;:855}"/>
</p:tagLst>
</file>

<file path=ppt/tags/tag72.xml><?xml version="1.0" encoding="utf-8"?>
<p:tagLst xmlns:p="http://schemas.openxmlformats.org/presentationml/2006/main">
  <p:tag name="KSO_WM_DIAGRAM_VIRTUALLY_FRAME" val="{&quot;height&quot;:316.88771653543307,&quot;left&quot;:52,&quot;top&quot;:126.1855905511811,&quot;width&quot;:855}"/>
</p:tagLst>
</file>

<file path=ppt/tags/tag73.xml><?xml version="1.0" encoding="utf-8"?>
<p:tagLst xmlns:p="http://schemas.openxmlformats.org/presentationml/2006/main">
  <p:tag name="KSO_WM_DIAGRAM_VIRTUALLY_FRAME" val="{&quot;height&quot;:303.13720531911895,&quot;left&quot;:132.15,&quot;top&quot;:130.13562932655034,&quot;width&quot;:699.1446456692913}"/>
</p:tagLst>
</file>

<file path=ppt/tags/tag74.xml><?xml version="1.0" encoding="utf-8"?>
<p:tagLst xmlns:p="http://schemas.openxmlformats.org/presentationml/2006/main">
  <p:tag name="KSO_WM_DIAGRAM_VIRTUALLY_FRAME" val="{&quot;height&quot;:303.13720531911895,&quot;left&quot;:132.15,&quot;top&quot;:130.13562932655034,&quot;width&quot;:699.1446456692913}"/>
</p:tagLst>
</file>

<file path=ppt/tags/tag75.xml><?xml version="1.0" encoding="utf-8"?>
<p:tagLst xmlns:p="http://schemas.openxmlformats.org/presentationml/2006/main">
  <p:tag name="KSO_WM_DIAGRAM_VIRTUALLY_FRAME" val="{&quot;height&quot;:303.13720531911895,&quot;left&quot;:132.15,&quot;top&quot;:130.13562932655034,&quot;width&quot;:699.1446456692913}"/>
</p:tagLst>
</file>

<file path=ppt/tags/tag76.xml><?xml version="1.0" encoding="utf-8"?>
<p:tagLst xmlns:p="http://schemas.openxmlformats.org/presentationml/2006/main">
  <p:tag name="KSO_WM_DIAGRAM_VIRTUALLY_FRAME" val="{&quot;height&quot;:303.13720531911895,&quot;left&quot;:132.15,&quot;top&quot;:130.13562932655034,&quot;width&quot;:699.1446456692913}"/>
</p:tagLst>
</file>

<file path=ppt/tags/tag77.xml><?xml version="1.0" encoding="utf-8"?>
<p:tagLst xmlns:p="http://schemas.openxmlformats.org/presentationml/2006/main">
  <p:tag name="KSO_WM_DIAGRAM_VIRTUALLY_FRAME" val="{&quot;height&quot;:303.13720531911895,&quot;left&quot;:132.15,&quot;top&quot;:130.13562932655034,&quot;width&quot;:699.1446456692913}"/>
</p:tagLst>
</file>

<file path=ppt/tags/tag78.xml><?xml version="1.0" encoding="utf-8"?>
<p:tagLst xmlns:p="http://schemas.openxmlformats.org/presentationml/2006/main">
  <p:tag name="KSO_WM_DIAGRAM_VIRTUALLY_FRAME" val="{&quot;height&quot;:303.13720531911895,&quot;left&quot;:132.15,&quot;top&quot;:130.13562932655034,&quot;width&quot;:699.1446456692913}"/>
</p:tagLst>
</file>

<file path=ppt/tags/tag79.xml><?xml version="1.0" encoding="utf-8"?>
<p:tagLst xmlns:p="http://schemas.openxmlformats.org/presentationml/2006/main">
  <p:tag name="KSO_WM_DIAGRAM_VIRTUALLY_FRAME" val="{&quot;height&quot;:303.13720531911895,&quot;left&quot;:132.15,&quot;top&quot;:130.13562932655034,&quot;width&quot;:699.1446456692913}"/>
</p:tagLst>
</file>

<file path=ppt/tags/tag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3.0"/>
  <p:tag name="KSO_WM_BEAUTIFY_FLAG" val="#wm#"/>
</p:tagLst>
</file>

<file path=ppt/tags/tag80.xml><?xml version="1.0" encoding="utf-8"?>
<p:tagLst xmlns:p="http://schemas.openxmlformats.org/presentationml/2006/main">
  <p:tag name="KSO_WM_DIAGRAM_VIRTUALLY_FRAME" val="{&quot;height&quot;:303.13720531911895,&quot;left&quot;:132.15,&quot;top&quot;:130.13562932655034,&quot;width&quot;:699.1446456692913}"/>
</p:tagLst>
</file>

<file path=ppt/tags/tag81.xml><?xml version="1.0" encoding="utf-8"?>
<p:tagLst xmlns:p="http://schemas.openxmlformats.org/presentationml/2006/main">
  <p:tag name="KSO_WM_DIAGRAM_VIRTUALLY_FRAME" val="{&quot;height&quot;:303.13720531911895,&quot;left&quot;:132.15,&quot;top&quot;:130.13562932655034,&quot;width&quot;:699.1446456692913}"/>
</p:tagLst>
</file>

<file path=ppt/tags/tag82.xml><?xml version="1.0" encoding="utf-8"?>
<p:tagLst xmlns:p="http://schemas.openxmlformats.org/presentationml/2006/main">
  <p:tag name="KSO_WM_DIAGRAM_VIRTUALLY_FRAME" val="{&quot;height&quot;:303.13720531911895,&quot;left&quot;:132.15,&quot;top&quot;:130.13562932655034,&quot;width&quot;:699.1446456692913}"/>
</p:tagLst>
</file>

<file path=ppt/tags/tag83.xml><?xml version="1.0" encoding="utf-8"?>
<p:tagLst xmlns:p="http://schemas.openxmlformats.org/presentationml/2006/main">
  <p:tag name="KSO_WM_DIAGRAM_VIRTUALLY_FRAME" val="{&quot;height&quot;:303.13720531911895,&quot;left&quot;:132.15,&quot;top&quot;:130.13562932655034,&quot;width&quot;:699.1446456692913}"/>
</p:tagLst>
</file>

<file path=ppt/tags/tag84.xml><?xml version="1.0" encoding="utf-8"?>
<p:tagLst xmlns:p="http://schemas.openxmlformats.org/presentationml/2006/main">
  <p:tag name="KSO_WM_DIAGRAM_VIRTUALLY_FRAME" val="{&quot;height&quot;:303.13720531911895,&quot;left&quot;:132.15,&quot;top&quot;:130.13562932655034,&quot;width&quot;:699.1446456692913}"/>
</p:tagLst>
</file>

<file path=ppt/tags/tag85.xml><?xml version="1.0" encoding="utf-8"?>
<p:tagLst xmlns:p="http://schemas.openxmlformats.org/presentationml/2006/main">
  <p:tag name="KSO_WM_DIAGRAM_VIRTUALLY_FRAME" val="{&quot;height&quot;:303.13720531911895,&quot;left&quot;:132.15,&quot;top&quot;:130.13562932655034,&quot;width&quot;:699.1446456692913}"/>
</p:tagLst>
</file>

<file path=ppt/tags/tag86.xml><?xml version="1.0" encoding="utf-8"?>
<p:tagLst xmlns:p="http://schemas.openxmlformats.org/presentationml/2006/main">
  <p:tag name="KSO_WM_DIAGRAM_VIRTUALLY_FRAME" val="{&quot;height&quot;:303.13720531911895,&quot;left&quot;:132.15,&quot;top&quot;:130.13562932655034,&quot;width&quot;:699.1446456692913}"/>
</p:tagLst>
</file>

<file path=ppt/tags/tag87.xml><?xml version="1.0" encoding="utf-8"?>
<p:tagLst xmlns:p="http://schemas.openxmlformats.org/presentationml/2006/main">
  <p:tag name="KSO_WM_DIAGRAM_VIRTUALLY_FRAME" val="{&quot;height&quot;:303.13720531911895,&quot;left&quot;:132.15,&quot;top&quot;:130.13562932655034,&quot;width&quot;:699.1446456692913}"/>
</p:tagLst>
</file>

<file path=ppt/tags/tag88.xml><?xml version="1.0" encoding="utf-8"?>
<p:tagLst xmlns:p="http://schemas.openxmlformats.org/presentationml/2006/main">
  <p:tag name="KSO_WM_DIAGRAM_VIRTUALLY_FRAME" val="{&quot;height&quot;:303.13720531911895,&quot;left&quot;:132.15,&quot;top&quot;:130.13562932655034,&quot;width&quot;:699.1446456692913}"/>
</p:tagLst>
</file>

<file path=ppt/tags/tag89.xml><?xml version="1.0" encoding="utf-8"?>
<p:tagLst xmlns:p="http://schemas.openxmlformats.org/presentationml/2006/main">
  <p:tag name="KSO_WM_DIAGRAM_VIRTUALLY_FRAME" val="{&quot;height&quot;:303.13720531911895,&quot;left&quot;:132.15,&quot;top&quot;:130.13562932655034,&quot;width&quot;:699.1446456692913}"/>
</p:tagLst>
</file>

<file path=ppt/tags/tag9.xml><?xml version="1.0" encoding="utf-8"?>
<p:tagLst xmlns:p="http://schemas.openxmlformats.org/presentationml/2006/main">
  <p:tag name="KSO_WM_DIAGRAM_VIRTUALLY_FRAME" val="{&quot;height&quot;:376.11244094488194,&quot;left&quot;:52.85992125984253,&quot;top&quot;:101.55000000000003,&quot;width&quot;:854.2802362204726}"/>
</p:tagLst>
</file>

<file path=ppt/tags/tag90.xml><?xml version="1.0" encoding="utf-8"?>
<p:tagLst xmlns:p="http://schemas.openxmlformats.org/presentationml/2006/main">
  <p:tag name="KSO_WM_DIAGRAM_VIRTUALLY_FRAME" val="{&quot;height&quot;:303.13720531911895,&quot;left&quot;:132.15,&quot;top&quot;:130.13562932655034,&quot;width&quot;:699.1446456692913}"/>
</p:tagLst>
</file>

<file path=ppt/tags/tag91.xml><?xml version="1.0" encoding="utf-8"?>
<p:tagLst xmlns:p="http://schemas.openxmlformats.org/presentationml/2006/main">
  <p:tag name="KSO_WM_DIAGRAM_VIRTUALLY_FRAME" val="{&quot;height&quot;:303.13720531911895,&quot;left&quot;:132.15,&quot;top&quot;:130.13562932655034,&quot;width&quot;:699.1446456692913}"/>
</p:tagLst>
</file>

<file path=ppt/tags/tag92.xml><?xml version="1.0" encoding="utf-8"?>
<p:tagLst xmlns:p="http://schemas.openxmlformats.org/presentationml/2006/main">
  <p:tag name="KSO_WM_DIAGRAM_VIRTUALLY_FRAME" val="{&quot;height&quot;:303.13720531911895,&quot;left&quot;:132.15,&quot;top&quot;:130.13562932655034,&quot;width&quot;:699.1446456692913}"/>
</p:tagLst>
</file>

<file path=ppt/tags/tag93.xml><?xml version="1.0" encoding="utf-8"?>
<p:tagLst xmlns:p="http://schemas.openxmlformats.org/presentationml/2006/main">
  <p:tag name="KSO_WM_DIAGRAM_VIRTUALLY_FRAME" val="{&quot;height&quot;:303.13720531911895,&quot;left&quot;:132.15,&quot;top&quot;:130.13562932655034,&quot;width&quot;:699.1446456692913}"/>
</p:tagLst>
</file>

<file path=ppt/tags/tag94.xml><?xml version="1.0" encoding="utf-8"?>
<p:tagLst xmlns:p="http://schemas.openxmlformats.org/presentationml/2006/main">
  <p:tag name="KSO_WM_DIAGRAM_VIRTUALLY_FRAME" val="{&quot;height&quot;:299.8414173228347,&quot;left&quot;:53.0055905511811,&quot;top&quot;:131.15858267716536,&quot;width&quot;:853.9888188976377}"/>
</p:tagLst>
</file>

<file path=ppt/tags/tag95.xml><?xml version="1.0" encoding="utf-8"?>
<p:tagLst xmlns:p="http://schemas.openxmlformats.org/presentationml/2006/main">
  <p:tag name="KSO_WM_DIAGRAM_VIRTUALLY_FRAME" val="{&quot;height&quot;:299.8414173228347,&quot;left&quot;:53.0055905511811,&quot;top&quot;:131.15858267716536,&quot;width&quot;:853.9888188976377}"/>
</p:tagLst>
</file>

<file path=ppt/tags/tag96.xml><?xml version="1.0" encoding="utf-8"?>
<p:tagLst xmlns:p="http://schemas.openxmlformats.org/presentationml/2006/main">
  <p:tag name="KSO_WM_DIAGRAM_VIRTUALLY_FRAME" val="{&quot;height&quot;:299.8414173228347,&quot;left&quot;:53.0055905511811,&quot;top&quot;:131.15858267716536,&quot;width&quot;:853.9888188976377}"/>
</p:tagLst>
</file>

<file path=ppt/tags/tag97.xml><?xml version="1.0" encoding="utf-8"?>
<p:tagLst xmlns:p="http://schemas.openxmlformats.org/presentationml/2006/main">
  <p:tag name="KSO_WM_DIAGRAM_VIRTUALLY_FRAME" val="{&quot;height&quot;:299.8414173228347,&quot;left&quot;:53.0055905511811,&quot;top&quot;:131.15858267716536,&quot;width&quot;:853.9888188976377}"/>
</p:tagLst>
</file>

<file path=ppt/tags/tag98.xml><?xml version="1.0" encoding="utf-8"?>
<p:tagLst xmlns:p="http://schemas.openxmlformats.org/presentationml/2006/main">
  <p:tag name="KSO_WM_DIAGRAM_VIRTUALLY_FRAME" val="{&quot;height&quot;:299.8414173228347,&quot;left&quot;:53.0055905511811,&quot;top&quot;:131.15858267716536,&quot;width&quot;:853.9888188976377}"/>
</p:tagLst>
</file>

<file path=ppt/tags/tag99.xml><?xml version="1.0" encoding="utf-8"?>
<p:tagLst xmlns:p="http://schemas.openxmlformats.org/presentationml/2006/main">
  <p:tag name="KSO_WM_DIAGRAM_VIRTUALLY_FRAME" val="{&quot;height&quot;:299.8414173228347,&quot;left&quot;:53.0055905511811,&quot;top&quot;:131.15858267716536,&quot;width&quot;:853.9888188976377}"/>
</p:tagLst>
</file>

<file path=ppt/theme/theme1.xml><?xml version="1.0" encoding="utf-8"?>
<a:theme xmlns:a="http://schemas.openxmlformats.org/drawingml/2006/main" name="Office 主题​​">
  <a:themeElements>
    <a:clrScheme name="Office">
      <a:dk1>
        <a:srgbClr val="000000"/>
      </a:dk1>
      <a:lt1>
        <a:srgbClr val="FFFFFF"/>
      </a:lt1>
      <a:dk2>
        <a:srgbClr val="44546A"/>
      </a:dk2>
      <a:lt2>
        <a:srgbClr val="E7E6E6"/>
      </a:lt2>
      <a:accent1>
        <a:srgbClr val="265CEF"/>
      </a:accent1>
      <a:accent2>
        <a:srgbClr val="FFC000"/>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宋体"/>
        <a:ea typeface=""/>
        <a:cs typeface=""/>
        <a:font script="Jpan" typeface="游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10.xml><?xml version="1.0" encoding="utf-8"?>
<a:theme xmlns:a="http://schemas.openxmlformats.org/drawingml/2006/main" name="4_Office 主题​​">
  <a:themeElements>
    <a:clrScheme name="Office">
      <a:dk1>
        <a:srgbClr val="000000"/>
      </a:dk1>
      <a:lt1>
        <a:srgbClr val="FFFFFF"/>
      </a:lt1>
      <a:dk2>
        <a:srgbClr val="44546A"/>
      </a:dk2>
      <a:lt2>
        <a:srgbClr val="E7E6E6"/>
      </a:lt2>
      <a:accent1>
        <a:srgbClr val="265CEF"/>
      </a:accent1>
      <a:accent2>
        <a:srgbClr val="FFC000"/>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宋体"/>
        <a:ea typeface=""/>
        <a:cs typeface=""/>
        <a:font script="Jpan" typeface="游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11.xml><?xml version="1.0" encoding="utf-8"?>
<a:theme xmlns:a="http://schemas.openxmlformats.org/drawingml/2006/main" name="3_Office 主题​​">
  <a:themeElements>
    <a:clrScheme name="Office">
      <a:dk1>
        <a:srgbClr val="000000"/>
      </a:dk1>
      <a:lt1>
        <a:srgbClr val="FFFFFF"/>
      </a:lt1>
      <a:dk2>
        <a:srgbClr val="44546A"/>
      </a:dk2>
      <a:lt2>
        <a:srgbClr val="E7E6E6"/>
      </a:lt2>
      <a:accent1>
        <a:srgbClr val="265CEF"/>
      </a:accent1>
      <a:accent2>
        <a:srgbClr val="FFC000"/>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宋体"/>
        <a:ea typeface=""/>
        <a:cs typeface=""/>
        <a:font script="Jpan" typeface="游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12.xml><?xml version="1.0" encoding="utf-8"?>
<a:theme xmlns:a="http://schemas.openxmlformats.org/drawingml/2006/main" name="11_Office 主题​​">
  <a:themeElements>
    <a:clrScheme name="Office">
      <a:dk1>
        <a:srgbClr val="000000"/>
      </a:dk1>
      <a:lt1>
        <a:srgbClr val="FFFFFF"/>
      </a:lt1>
      <a:dk2>
        <a:srgbClr val="44546A"/>
      </a:dk2>
      <a:lt2>
        <a:srgbClr val="E7E6E6"/>
      </a:lt2>
      <a:accent1>
        <a:srgbClr val="265CEF"/>
      </a:accent1>
      <a:accent2>
        <a:srgbClr val="FFC000"/>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宋体"/>
        <a:ea typeface=""/>
        <a:cs typeface=""/>
        <a:font script="Jpan" typeface="游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1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1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8_Office 主题​​">
  <a:themeElements>
    <a:clrScheme name="Office">
      <a:dk1>
        <a:srgbClr val="000000"/>
      </a:dk1>
      <a:lt1>
        <a:srgbClr val="FFFFFF"/>
      </a:lt1>
      <a:dk2>
        <a:srgbClr val="44546A"/>
      </a:dk2>
      <a:lt2>
        <a:srgbClr val="E7E6E6"/>
      </a:lt2>
      <a:accent1>
        <a:srgbClr val="265CEF"/>
      </a:accent1>
      <a:accent2>
        <a:srgbClr val="FFC000"/>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宋体"/>
        <a:ea typeface=""/>
        <a:cs typeface=""/>
        <a:font script="Jpan" typeface="游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9_Office 主题​​">
  <a:themeElements>
    <a:clrScheme name="Office">
      <a:dk1>
        <a:srgbClr val="000000"/>
      </a:dk1>
      <a:lt1>
        <a:srgbClr val="FFFFFF"/>
      </a:lt1>
      <a:dk2>
        <a:srgbClr val="44546A"/>
      </a:dk2>
      <a:lt2>
        <a:srgbClr val="E7E6E6"/>
      </a:lt2>
      <a:accent1>
        <a:srgbClr val="265CEF"/>
      </a:accent1>
      <a:accent2>
        <a:srgbClr val="FFC000"/>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宋体"/>
        <a:ea typeface=""/>
        <a:cs typeface=""/>
        <a:font script="Jpan" typeface="游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7_Office 主题​​">
  <a:themeElements>
    <a:clrScheme name="Office">
      <a:dk1>
        <a:srgbClr val="000000"/>
      </a:dk1>
      <a:lt1>
        <a:srgbClr val="FFFFFF"/>
      </a:lt1>
      <a:dk2>
        <a:srgbClr val="44546A"/>
      </a:dk2>
      <a:lt2>
        <a:srgbClr val="E7E6E6"/>
      </a:lt2>
      <a:accent1>
        <a:srgbClr val="265CEF"/>
      </a:accent1>
      <a:accent2>
        <a:srgbClr val="FFC000"/>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宋体"/>
        <a:ea typeface=""/>
        <a:cs typeface=""/>
        <a:font script="Jpan" typeface="游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6_Office 主题​​">
  <a:themeElements>
    <a:clrScheme name="Office">
      <a:dk1>
        <a:srgbClr val="000000"/>
      </a:dk1>
      <a:lt1>
        <a:srgbClr val="FFFFFF"/>
      </a:lt1>
      <a:dk2>
        <a:srgbClr val="44546A"/>
      </a:dk2>
      <a:lt2>
        <a:srgbClr val="E7E6E6"/>
      </a:lt2>
      <a:accent1>
        <a:srgbClr val="265CEF"/>
      </a:accent1>
      <a:accent2>
        <a:srgbClr val="FFC000"/>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宋体"/>
        <a:ea typeface=""/>
        <a:cs typeface=""/>
        <a:font script="Jpan" typeface="游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5_Office 主题​​">
  <a:themeElements>
    <a:clrScheme name="Office">
      <a:dk1>
        <a:srgbClr val="000000"/>
      </a:dk1>
      <a:lt1>
        <a:srgbClr val="FFFFFF"/>
      </a:lt1>
      <a:dk2>
        <a:srgbClr val="44546A"/>
      </a:dk2>
      <a:lt2>
        <a:srgbClr val="E7E6E6"/>
      </a:lt2>
      <a:accent1>
        <a:srgbClr val="265CEF"/>
      </a:accent1>
      <a:accent2>
        <a:srgbClr val="FFC000"/>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宋体"/>
        <a:ea typeface=""/>
        <a:cs typeface=""/>
        <a:font script="Jpan" typeface="游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7.xml><?xml version="1.0" encoding="utf-8"?>
<a:theme xmlns:a="http://schemas.openxmlformats.org/drawingml/2006/main" name="2_Office 主题​​">
  <a:themeElements>
    <a:clrScheme name="Office">
      <a:dk1>
        <a:srgbClr val="000000"/>
      </a:dk1>
      <a:lt1>
        <a:srgbClr val="FFFFFF"/>
      </a:lt1>
      <a:dk2>
        <a:srgbClr val="44546A"/>
      </a:dk2>
      <a:lt2>
        <a:srgbClr val="E7E6E6"/>
      </a:lt2>
      <a:accent1>
        <a:srgbClr val="265CEF"/>
      </a:accent1>
      <a:accent2>
        <a:srgbClr val="FFC000"/>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宋体"/>
        <a:ea typeface=""/>
        <a:cs typeface=""/>
        <a:font script="Jpan" typeface="游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8.xml><?xml version="1.0" encoding="utf-8"?>
<a:theme xmlns:a="http://schemas.openxmlformats.org/drawingml/2006/main" name="10_Office 主题​​">
  <a:themeElements>
    <a:clrScheme name="Office">
      <a:dk1>
        <a:srgbClr val="000000"/>
      </a:dk1>
      <a:lt1>
        <a:srgbClr val="FFFFFF"/>
      </a:lt1>
      <a:dk2>
        <a:srgbClr val="44546A"/>
      </a:dk2>
      <a:lt2>
        <a:srgbClr val="E7E6E6"/>
      </a:lt2>
      <a:accent1>
        <a:srgbClr val="265CEF"/>
      </a:accent1>
      <a:accent2>
        <a:srgbClr val="FFC000"/>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宋体"/>
        <a:ea typeface=""/>
        <a:cs typeface=""/>
        <a:font script="Jpan" typeface="游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9.xml><?xml version="1.0" encoding="utf-8"?>
<a:theme xmlns:a="http://schemas.openxmlformats.org/drawingml/2006/main" name="1_Office 主题​​">
  <a:themeElements>
    <a:clrScheme name="Office">
      <a:dk1>
        <a:srgbClr val="000000"/>
      </a:dk1>
      <a:lt1>
        <a:srgbClr val="FFFFFF"/>
      </a:lt1>
      <a:dk2>
        <a:srgbClr val="44546A"/>
      </a:dk2>
      <a:lt2>
        <a:srgbClr val="E7E6E6"/>
      </a:lt2>
      <a:accent1>
        <a:srgbClr val="265CEF"/>
      </a:accent1>
      <a:accent2>
        <a:srgbClr val="FFC000"/>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宋体"/>
        <a:ea typeface=""/>
        <a:cs typeface=""/>
        <a:font script="Jpan" typeface="游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3737</Words>
  <Application>WPS 演示</Application>
  <PresentationFormat/>
  <Paragraphs>497</Paragraphs>
  <Slides>37</Slides>
  <Notes>0</Notes>
  <HiddenSlides>0</HiddenSlides>
  <MMClips>0</MMClips>
  <ScaleCrop>false</ScaleCrop>
  <HeadingPairs>
    <vt:vector size="6" baseType="variant">
      <vt:variant>
        <vt:lpstr>已用的字体</vt:lpstr>
      </vt:variant>
      <vt:variant>
        <vt:i4>27</vt:i4>
      </vt:variant>
      <vt:variant>
        <vt:lpstr>主题</vt:lpstr>
      </vt:variant>
      <vt:variant>
        <vt:i4>12</vt:i4>
      </vt:variant>
      <vt:variant>
        <vt:lpstr>幻灯片标题</vt:lpstr>
      </vt:variant>
      <vt:variant>
        <vt:i4>37</vt:i4>
      </vt:variant>
    </vt:vector>
  </HeadingPairs>
  <TitlesOfParts>
    <vt:vector size="76" baseType="lpstr">
      <vt:lpstr>Arial</vt:lpstr>
      <vt:lpstr>宋体</vt:lpstr>
      <vt:lpstr>Wingdings</vt:lpstr>
      <vt:lpstr>汉仪综艺体简</vt:lpstr>
      <vt:lpstr>OPPOSans B</vt:lpstr>
      <vt:lpstr>OPPOSans H</vt:lpstr>
      <vt:lpstr>OPPOSans R</vt:lpstr>
      <vt:lpstr>OPPOSans L</vt:lpstr>
      <vt:lpstr>Source Han Sans CN Bold</vt:lpstr>
      <vt:lpstr>Source Han Sans</vt:lpstr>
      <vt:lpstr>微软雅黑</vt:lpstr>
      <vt:lpstr>Arial Unicode MS</vt:lpstr>
      <vt:lpstr>标准粗黑</vt:lpstr>
      <vt:lpstr>汉仪铸字木头人简</vt:lpstr>
      <vt:lpstr>汉仪雅酷黑简</vt:lpstr>
      <vt:lpstr>汉仪铸字美心体简</vt:lpstr>
      <vt:lpstr>汉仪雅酷黑W</vt:lpstr>
      <vt:lpstr>汉仪颜楷简</vt:lpstr>
      <vt:lpstr>方正公文黑体</vt:lpstr>
      <vt:lpstr>方正兰亭黑简体</vt:lpstr>
      <vt:lpstr>MiSans Normal</vt:lpstr>
      <vt:lpstr>思源黑体 CN Normal</vt:lpstr>
      <vt:lpstr>等线 Light</vt:lpstr>
      <vt:lpstr>华文仿宋</vt:lpstr>
      <vt:lpstr>方正公文小标宋</vt:lpstr>
      <vt:lpstr>等线</vt:lpstr>
      <vt:lpstr>华文楷体</vt:lpstr>
      <vt:lpstr>Office 主题​​</vt:lpstr>
      <vt:lpstr>8_Office 主题​​</vt:lpstr>
      <vt:lpstr>9_Office 主题​​</vt:lpstr>
      <vt:lpstr>7_Office 主题​​</vt:lpstr>
      <vt:lpstr>6_Office 主题​​</vt:lpstr>
      <vt:lpstr>5_Office 主题​​</vt:lpstr>
      <vt:lpstr>2_Office 主题​​</vt:lpstr>
      <vt:lpstr>10_Office 主题​​</vt:lpstr>
      <vt:lpstr>1_Office 主题​​</vt:lpstr>
      <vt:lpstr>4_Office 主题​​</vt:lpstr>
      <vt:lpstr>3_Office 主题​​</vt:lpstr>
      <vt:lpstr>11_Office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单击此处添加标题</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紫气君来</cp:lastModifiedBy>
  <cp:revision>8</cp:revision>
  <dcterms:created xsi:type="dcterms:W3CDTF">2025-04-29T08:42:00Z</dcterms:created>
  <dcterms:modified xsi:type="dcterms:W3CDTF">2025-04-30T01:25:28Z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53F85979FEF2479CAA0E5DCE52E726EB_12</vt:lpwstr>
  </property>
  <property fmtid="{D5CDD505-2E9C-101B-9397-08002B2CF9AE}" pid="3" name="KSOProductBuildVer">
    <vt:lpwstr>2052-12.1.0.20784</vt:lpwstr>
  </property>
</Properties>
</file>